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370" r:id="rId2"/>
    <p:sldId id="361" r:id="rId3"/>
    <p:sldId id="257" r:id="rId4"/>
    <p:sldId id="256" r:id="rId5"/>
    <p:sldId id="286" r:id="rId6"/>
    <p:sldId id="287" r:id="rId7"/>
    <p:sldId id="258" r:id="rId8"/>
    <p:sldId id="360" r:id="rId9"/>
    <p:sldId id="310" r:id="rId10"/>
    <p:sldId id="312" r:id="rId11"/>
    <p:sldId id="319" r:id="rId12"/>
    <p:sldId id="362" r:id="rId13"/>
    <p:sldId id="318" r:id="rId14"/>
    <p:sldId id="320" r:id="rId15"/>
    <p:sldId id="297" r:id="rId16"/>
    <p:sldId id="296" r:id="rId17"/>
    <p:sldId id="298" r:id="rId18"/>
    <p:sldId id="363" r:id="rId19"/>
    <p:sldId id="372" r:id="rId20"/>
    <p:sldId id="333" r:id="rId21"/>
    <p:sldId id="332" r:id="rId22"/>
    <p:sldId id="350" r:id="rId23"/>
    <p:sldId id="387" r:id="rId24"/>
    <p:sldId id="330" r:id="rId25"/>
    <p:sldId id="351" r:id="rId26"/>
    <p:sldId id="388" r:id="rId27"/>
    <p:sldId id="349" r:id="rId28"/>
    <p:sldId id="353" r:id="rId29"/>
    <p:sldId id="354" r:id="rId30"/>
    <p:sldId id="357" r:id="rId31"/>
    <p:sldId id="321" r:id="rId32"/>
    <p:sldId id="302" r:id="rId33"/>
    <p:sldId id="365" r:id="rId34"/>
    <p:sldId id="366" r:id="rId35"/>
    <p:sldId id="384" r:id="rId36"/>
    <p:sldId id="368" r:id="rId37"/>
    <p:sldId id="369" r:id="rId38"/>
    <p:sldId id="325" r:id="rId39"/>
    <p:sldId id="386" r:id="rId40"/>
    <p:sldId id="327" r:id="rId41"/>
    <p:sldId id="326" r:id="rId42"/>
    <p:sldId id="284" r:id="rId43"/>
    <p:sldId id="371" r:id="rId44"/>
    <p:sldId id="385" r:id="rId45"/>
    <p:sldId id="374" r:id="rId46"/>
    <p:sldId id="375" r:id="rId47"/>
    <p:sldId id="382" r:id="rId48"/>
    <p:sldId id="383" r:id="rId49"/>
    <p:sldId id="379" r:id="rId50"/>
  </p:sldIdLst>
  <p:sldSz cx="12192000" cy="6858000"/>
  <p:notesSz cx="6858000" cy="9144000"/>
  <p:embeddedFontLst>
    <p:embeddedFont>
      <p:font typeface="경기천년바탕 Bold" panose="02020803020101020101" pitchFamily="18" charset="-127"/>
      <p:bold r:id="rId51"/>
    </p:embeddedFont>
    <p:embeddedFont>
      <p:font typeface="경기천년바탕 Regular" panose="02020503020101020101" pitchFamily="18" charset="-127"/>
      <p:regular r:id="rId52"/>
    </p:embeddedFont>
    <p:embeddedFont>
      <p:font typeface="경기천년제목 Bold" panose="02020803020101020101" pitchFamily="18" charset="-127"/>
      <p:bold r:id="rId53"/>
    </p:embeddedFont>
    <p:embeddedFont>
      <p:font typeface="경기천년제목 Light" panose="02020403020101020101" pitchFamily="18" charset="-127"/>
      <p:regular r:id="rId54"/>
    </p:embeddedFont>
    <p:embeddedFont>
      <p:font typeface="경기천년제목 Medium" panose="02020603020101020101" pitchFamily="18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DA3738">
        <a:alpha val="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839"/>
    <a:srgbClr val="DA3738"/>
    <a:srgbClr val="FAF8F6"/>
    <a:srgbClr val="E3B94D"/>
    <a:srgbClr val="D7D7D7"/>
    <a:srgbClr val="B7E5FF"/>
    <a:srgbClr val="2195F2"/>
    <a:srgbClr val="4A94B0"/>
    <a:srgbClr val="28608C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8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797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>
              <a:latin typeface="경기천년제목 Light" panose="02020403020101020101" pitchFamily="18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388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09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27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0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4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8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01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경기천년제목 Medium" panose="02020603020101020101" pitchFamily="18" charset="-127"/>
          <a:ea typeface="경기천년제목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경기천년제목 Medium" panose="02020603020101020101" pitchFamily="18" charset="-127"/>
          <a:ea typeface="경기천년제목 Mediu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경기천년제목 Medium" panose="02020603020101020101" pitchFamily="18" charset="-127"/>
          <a:ea typeface="경기천년제목 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경기천년제목 Medium" panose="02020603020101020101" pitchFamily="18" charset="-127"/>
          <a:ea typeface="경기천년제목 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 Medium" panose="02020603020101020101" pitchFamily="18" charset="-127"/>
          <a:ea typeface="경기천년제목 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 Medium" panose="02020603020101020101" pitchFamily="18" charset="-127"/>
          <a:ea typeface="경기천년제목 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99.jp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Relationship Id="rId9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CD7843-E9C0-4F9A-951F-28D165599991}"/>
              </a:ext>
            </a:extLst>
          </p:cNvPr>
          <p:cNvSpPr/>
          <p:nvPr/>
        </p:nvSpPr>
        <p:spPr>
          <a:xfrm>
            <a:off x="4370895" y="1707431"/>
            <a:ext cx="3450210" cy="3450210"/>
          </a:xfrm>
          <a:prstGeom prst="rect">
            <a:avLst/>
          </a:prstGeom>
          <a:solidFill>
            <a:srgbClr val="9ACEF9"/>
          </a:solidFill>
          <a:ln>
            <a:noFill/>
          </a:ln>
          <a:effectLst>
            <a:outerShdw blurRad="266700" dist="1143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04000" rtlCol="0" anchor="t"/>
          <a:lstStyle/>
          <a:p>
            <a:pPr algn="ctr" latinLnBrk="0">
              <a:defRPr/>
            </a:pP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022E0A-710E-4455-9BE9-25B9506E407B}"/>
              </a:ext>
            </a:extLst>
          </p:cNvPr>
          <p:cNvSpPr/>
          <p:nvPr/>
        </p:nvSpPr>
        <p:spPr>
          <a:xfrm>
            <a:off x="4370895" y="3847315"/>
            <a:ext cx="3450210" cy="13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68D958-841D-4BA0-A70B-E909B94A854D}"/>
              </a:ext>
            </a:extLst>
          </p:cNvPr>
          <p:cNvCxnSpPr>
            <a:cxnSpLocks/>
          </p:cNvCxnSpPr>
          <p:nvPr/>
        </p:nvCxnSpPr>
        <p:spPr>
          <a:xfrm>
            <a:off x="5577526" y="4384643"/>
            <a:ext cx="154380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F24F0BC-52C0-40ED-BF29-E8965C3D0C1D}"/>
              </a:ext>
            </a:extLst>
          </p:cNvPr>
          <p:cNvCxnSpPr>
            <a:cxnSpLocks/>
          </p:cNvCxnSpPr>
          <p:nvPr/>
        </p:nvCxnSpPr>
        <p:spPr>
          <a:xfrm>
            <a:off x="5081588" y="4384643"/>
            <a:ext cx="1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53AA1F-D1C2-42B7-B8CF-9205CD560031}"/>
              </a:ext>
            </a:extLst>
          </p:cNvPr>
          <p:cNvSpPr txBox="1"/>
          <p:nvPr/>
        </p:nvSpPr>
        <p:spPr>
          <a:xfrm>
            <a:off x="4981179" y="4122743"/>
            <a:ext cx="22541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데이터산업인력 양성 교육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</a:t>
            </a:r>
            <a:endParaRPr lang="ko-KR" altLang="en-US" sz="160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2035EB-1C6F-4D89-8B4B-4D72A260F63E}"/>
              </a:ext>
            </a:extLst>
          </p:cNvPr>
          <p:cNvGrpSpPr/>
          <p:nvPr/>
        </p:nvGrpSpPr>
        <p:grpSpPr>
          <a:xfrm>
            <a:off x="5570338" y="4438962"/>
            <a:ext cx="1628480" cy="295275"/>
            <a:chOff x="5492852" y="4438962"/>
            <a:chExt cx="1628480" cy="2952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D56232-7790-4FFC-A72F-364A05C33378}"/>
                </a:ext>
              </a:extLst>
            </p:cNvPr>
            <p:cNvSpPr txBox="1"/>
            <p:nvPr/>
          </p:nvSpPr>
          <p:spPr>
            <a:xfrm>
              <a:off x="5492852" y="4454781"/>
              <a:ext cx="162848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SST ;</a:t>
              </a:r>
              <a:r>
                <a:rPr lang="en-US" altLang="ko-KR" sz="1000" kern="0" dirty="0">
                  <a:solidFill>
                    <a:srgbClr val="FF0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      </a:t>
              </a:r>
              <a:r>
                <a:rPr lang="ko-KR" altLang="en-US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</a:t>
              </a:r>
              <a:endParaRPr lang="ko-KR" altLang="en-US" sz="12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F889880-4444-435B-AD78-B2DFD9F20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9194" y="4438962"/>
              <a:ext cx="266700" cy="2952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FB66BBC-6246-44C0-924F-C431C777B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58" y="2155293"/>
            <a:ext cx="2158773" cy="12441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4858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및 추출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C1C5C5-CE14-4F48-86F2-62185BB8851C}"/>
              </a:ext>
            </a:extLst>
          </p:cNvPr>
          <p:cNvSpPr txBox="1"/>
          <p:nvPr/>
        </p:nvSpPr>
        <p:spPr>
          <a:xfrm>
            <a:off x="1355850" y="1126273"/>
            <a:ext cx="52851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네이버 잔여백신 사이트 로드 및 캡쳐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200" dirty="0">
              <a:solidFill>
                <a:schemeClr val="tx2">
                  <a:lumMod val="60000"/>
                  <a:lumOff val="4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DC66ED-9396-4B2C-8F17-D38086F5847D}"/>
              </a:ext>
            </a:extLst>
          </p:cNvPr>
          <p:cNvGrpSpPr/>
          <p:nvPr/>
        </p:nvGrpSpPr>
        <p:grpSpPr>
          <a:xfrm>
            <a:off x="1651247" y="2050742"/>
            <a:ext cx="3654108" cy="2488877"/>
            <a:chOff x="1767142" y="4576805"/>
            <a:chExt cx="3960000" cy="265426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A75B6BD-E733-4CD6-B91E-D22777BF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7142" y="4576805"/>
              <a:ext cx="3960000" cy="265426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DF9CFBD-BE85-474E-B7EF-DC125C7E0FD9}"/>
                </a:ext>
              </a:extLst>
            </p:cNvPr>
            <p:cNvSpPr/>
            <p:nvPr/>
          </p:nvSpPr>
          <p:spPr>
            <a:xfrm>
              <a:off x="2981671" y="5878179"/>
              <a:ext cx="638530" cy="539058"/>
            </a:xfrm>
            <a:prstGeom prst="ellipse">
              <a:avLst/>
            </a:prstGeom>
            <a:noFill/>
            <a:ln w="38100" cap="flat" cmpd="sng" algn="ctr">
              <a:solidFill>
                <a:srgbClr val="7030A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B0BB1D-3B1F-44DD-B0EF-CFF9F8E3C995}"/>
              </a:ext>
            </a:extLst>
          </p:cNvPr>
          <p:cNvGrpSpPr/>
          <p:nvPr/>
        </p:nvGrpSpPr>
        <p:grpSpPr>
          <a:xfrm>
            <a:off x="6411419" y="2050742"/>
            <a:ext cx="3654108" cy="2488877"/>
            <a:chOff x="6411419" y="2050742"/>
            <a:chExt cx="3654108" cy="248887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AB48926-73D6-45FF-A4BF-ECAAA6ABD18D}"/>
                </a:ext>
              </a:extLst>
            </p:cNvPr>
            <p:cNvGrpSpPr/>
            <p:nvPr/>
          </p:nvGrpSpPr>
          <p:grpSpPr>
            <a:xfrm>
              <a:off x="6411419" y="2050742"/>
              <a:ext cx="3654108" cy="2488877"/>
              <a:chOff x="6256979" y="4576805"/>
              <a:chExt cx="3960000" cy="2678313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F784292-F19F-4B91-93C9-08F30753C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6979" y="4576805"/>
                <a:ext cx="3960000" cy="2678313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0BA5C9F-38A0-4989-97C5-988E227523E4}"/>
                  </a:ext>
                </a:extLst>
              </p:cNvPr>
              <p:cNvGrpSpPr/>
              <p:nvPr/>
            </p:nvGrpSpPr>
            <p:grpSpPr>
              <a:xfrm>
                <a:off x="7489152" y="4882537"/>
                <a:ext cx="1581035" cy="1911492"/>
                <a:chOff x="7366918" y="2227745"/>
                <a:chExt cx="1581035" cy="1911492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D01E91D-2AB9-46DE-9DDE-6AA2BC0FF86A}"/>
                    </a:ext>
                  </a:extLst>
                </p:cNvPr>
                <p:cNvSpPr/>
                <p:nvPr/>
              </p:nvSpPr>
              <p:spPr>
                <a:xfrm>
                  <a:off x="7417736" y="2227745"/>
                  <a:ext cx="579389" cy="541105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7030A0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A2B347B-CCFE-449B-AADF-E3AF44F6603F}"/>
                    </a:ext>
                  </a:extLst>
                </p:cNvPr>
                <p:cNvSpPr/>
                <p:nvPr/>
              </p:nvSpPr>
              <p:spPr>
                <a:xfrm>
                  <a:off x="8368564" y="2456782"/>
                  <a:ext cx="579389" cy="541105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7030A0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BA45DF9-0EE1-4965-8DF1-D055D3C2F435}"/>
                    </a:ext>
                  </a:extLst>
                </p:cNvPr>
                <p:cNvSpPr/>
                <p:nvPr/>
              </p:nvSpPr>
              <p:spPr>
                <a:xfrm>
                  <a:off x="8211226" y="3598132"/>
                  <a:ext cx="579389" cy="541105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7030A0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9E7512D-C3F1-45BC-9FDD-AFCF2ADD2455}"/>
                    </a:ext>
                  </a:extLst>
                </p:cNvPr>
                <p:cNvSpPr/>
                <p:nvPr/>
              </p:nvSpPr>
              <p:spPr>
                <a:xfrm>
                  <a:off x="7366918" y="3272667"/>
                  <a:ext cx="579389" cy="541105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7030A0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</p:grp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B6363B0-D443-483D-94CB-BA4CE597735F}"/>
                </a:ext>
              </a:extLst>
            </p:cNvPr>
            <p:cNvSpPr/>
            <p:nvPr/>
          </p:nvSpPr>
          <p:spPr>
            <a:xfrm>
              <a:off x="7713394" y="3135595"/>
              <a:ext cx="534634" cy="502833"/>
            </a:xfrm>
            <a:prstGeom prst="ellipse">
              <a:avLst/>
            </a:prstGeom>
            <a:noFill/>
            <a:ln w="38100" cap="flat" cmpd="sng" algn="ctr">
              <a:solidFill>
                <a:srgbClr val="7030A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35219B-88B4-4F9A-821D-881073787FC0}"/>
              </a:ext>
            </a:extLst>
          </p:cNvPr>
          <p:cNvSpPr/>
          <p:nvPr/>
        </p:nvSpPr>
        <p:spPr>
          <a:xfrm>
            <a:off x="1355850" y="4954260"/>
            <a:ext cx="9015569" cy="93742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ko-KR" altLang="en-US" dirty="0" err="1">
                <a:solidFill>
                  <a:srgbClr val="4A94B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새로고침</a:t>
            </a:r>
            <a:r>
              <a:rPr lang="ko-KR" altLang="en-US" dirty="0">
                <a:solidFill>
                  <a:srgbClr val="4A94B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시 </a:t>
            </a:r>
            <a:r>
              <a:rPr lang="ko-KR" altLang="en-US" sz="1800" dirty="0">
                <a:solidFill>
                  <a:srgbClr val="4A94B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잔여백신 접종가능 수량 변동에 따른 화면 변화 </a:t>
            </a:r>
            <a:endParaRPr lang="en-US" altLang="ko-KR" sz="1800" dirty="0">
              <a:solidFill>
                <a:srgbClr val="4A94B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EF5DD2D-4C17-4882-9B98-521CB17A3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302" y="2898776"/>
            <a:ext cx="788170" cy="4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및 추출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C1C5C5-CE14-4F48-86F2-62185BB8851C}"/>
              </a:ext>
            </a:extLst>
          </p:cNvPr>
          <p:cNvSpPr txBox="1"/>
          <p:nvPr/>
        </p:nvSpPr>
        <p:spPr>
          <a:xfrm>
            <a:off x="1355850" y="1126273"/>
            <a:ext cx="52851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네이버 잔여백신 웹 </a:t>
            </a:r>
            <a:r>
              <a:rPr lang="ko-KR" altLang="en-US" sz="2200" dirty="0" err="1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스크래핑</a:t>
            </a:r>
            <a:endParaRPr lang="en-US" altLang="ko-KR" sz="2200" dirty="0">
              <a:solidFill>
                <a:schemeClr val="tx2">
                  <a:lumMod val="60000"/>
                  <a:lumOff val="4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405B307-DD4E-4FDD-AE33-3F39FC43A6AA}"/>
              </a:ext>
            </a:extLst>
          </p:cNvPr>
          <p:cNvGrpSpPr/>
          <p:nvPr/>
        </p:nvGrpSpPr>
        <p:grpSpPr>
          <a:xfrm>
            <a:off x="8982656" y="2426261"/>
            <a:ext cx="1763330" cy="1477328"/>
            <a:chOff x="6668653" y="2193023"/>
            <a:chExt cx="1914937" cy="22546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EBFEAA9-C72C-42BE-BAA5-98DD291BA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8653" y="2193023"/>
              <a:ext cx="1538011" cy="141682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9052E97-4652-49CE-AE65-A7657D52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5021" y="2570376"/>
              <a:ext cx="1538011" cy="1416823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5CBA755-8211-444A-B135-1ACB8AFC9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5579" y="3030890"/>
              <a:ext cx="1538011" cy="1416823"/>
            </a:xfrm>
            <a:prstGeom prst="rect">
              <a:avLst/>
            </a:prstGeom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41BE0555-7A58-4E58-8B21-3A814DAFE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526592" y="4139387"/>
            <a:ext cx="558053" cy="642049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111894-054D-4220-8E71-E3A6E3932E7A}"/>
              </a:ext>
            </a:extLst>
          </p:cNvPr>
          <p:cNvGrpSpPr/>
          <p:nvPr/>
        </p:nvGrpSpPr>
        <p:grpSpPr>
          <a:xfrm>
            <a:off x="8124507" y="4832833"/>
            <a:ext cx="1391402" cy="1299066"/>
            <a:chOff x="8097061" y="4843120"/>
            <a:chExt cx="1391402" cy="129906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FC109F8-A3EF-4F14-89ED-6B97389FA9FC}"/>
                </a:ext>
              </a:extLst>
            </p:cNvPr>
            <p:cNvSpPr/>
            <p:nvPr/>
          </p:nvSpPr>
          <p:spPr>
            <a:xfrm>
              <a:off x="8097061" y="4843120"/>
              <a:ext cx="1340187" cy="1299066"/>
            </a:xfrm>
            <a:prstGeom prst="roundRect">
              <a:avLst/>
            </a:prstGeom>
            <a:solidFill>
              <a:srgbClr val="E3B94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978107-9D4C-464A-89DE-D7F34B78B45D}"/>
                </a:ext>
              </a:extLst>
            </p:cNvPr>
            <p:cNvGrpSpPr/>
            <p:nvPr/>
          </p:nvGrpSpPr>
          <p:grpSpPr>
            <a:xfrm>
              <a:off x="8199490" y="4982297"/>
              <a:ext cx="1135328" cy="785869"/>
              <a:chOff x="9064630" y="4999496"/>
              <a:chExt cx="1135328" cy="785869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9DC5FBAC-5CB5-4C68-A5D0-78A03E07AC3D}"/>
                  </a:ext>
                </a:extLst>
              </p:cNvPr>
              <p:cNvSpPr/>
              <p:nvPr/>
            </p:nvSpPr>
            <p:spPr>
              <a:xfrm>
                <a:off x="9064630" y="4999496"/>
                <a:ext cx="1135328" cy="78586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A2973BDA-2B20-470D-91C7-DFFE7E3F0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0827" y="5128439"/>
                <a:ext cx="687467" cy="545286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79BA285-55EA-4ADB-BF80-D92A20AAFB8B}"/>
                </a:ext>
              </a:extLst>
            </p:cNvPr>
            <p:cNvSpPr txBox="1"/>
            <p:nvPr/>
          </p:nvSpPr>
          <p:spPr>
            <a:xfrm>
              <a:off x="8236389" y="5752232"/>
              <a:ext cx="1252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Raw_data</a:t>
              </a:r>
              <a:endPara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C1C302-7F22-4079-B914-11745D8507AD}"/>
              </a:ext>
            </a:extLst>
          </p:cNvPr>
          <p:cNvGrpSpPr/>
          <p:nvPr/>
        </p:nvGrpSpPr>
        <p:grpSpPr>
          <a:xfrm>
            <a:off x="6749001" y="2418669"/>
            <a:ext cx="1935075" cy="1477328"/>
            <a:chOff x="4130579" y="2193023"/>
            <a:chExt cx="2030524" cy="22546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36E3C68-C0E2-4F5B-A8E9-85BA22DF4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30579" y="2193023"/>
              <a:ext cx="1653598" cy="152330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366ED31-559E-4377-947F-A7F11D4B2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9042" y="2570376"/>
              <a:ext cx="1653598" cy="152330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228FFDB-FE30-41E1-A1B7-0205E35F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23092" y="3030890"/>
              <a:ext cx="1538011" cy="1416823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DD0854B2-7A79-4FF7-B605-00E613D3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21109">
            <a:off x="6196939" y="1958185"/>
            <a:ext cx="634714" cy="494156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857B5FE-314D-40FA-B8C9-90DEF575832D}"/>
              </a:ext>
            </a:extLst>
          </p:cNvPr>
          <p:cNvSpPr/>
          <p:nvPr/>
        </p:nvSpPr>
        <p:spPr>
          <a:xfrm>
            <a:off x="6888282" y="1810722"/>
            <a:ext cx="3724334" cy="363967"/>
          </a:xfrm>
          <a:prstGeom prst="roundRect">
            <a:avLst>
              <a:gd name="adj" fmla="val 11789"/>
            </a:avLst>
          </a:prstGeom>
          <a:solidFill>
            <a:srgbClr val="E3B94D"/>
          </a:solidFill>
          <a:ln w="28575">
            <a:solidFill>
              <a:srgbClr val="FFC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해당 </a:t>
            </a:r>
            <a:r>
              <a:rPr lang="en-US" altLang="ko-KR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html </a:t>
            </a:r>
            <a:r>
              <a: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소스 파일과 캡쳐 이미지 파일 저장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26B4AD-7C7A-48E7-98DB-B72AD497A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540" y="2531544"/>
            <a:ext cx="5034222" cy="3210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5112DAA-C731-4ED9-9437-5BBF69506C06}"/>
              </a:ext>
            </a:extLst>
          </p:cNvPr>
          <p:cNvSpPr/>
          <p:nvPr/>
        </p:nvSpPr>
        <p:spPr>
          <a:xfrm>
            <a:off x="1166512" y="2184575"/>
            <a:ext cx="4829810" cy="363984"/>
          </a:xfrm>
          <a:prstGeom prst="roundRect">
            <a:avLst>
              <a:gd name="adj" fmla="val 9350"/>
            </a:avLst>
          </a:prstGeom>
          <a:solidFill>
            <a:srgbClr val="00B0F0"/>
          </a:solidFill>
          <a:ln w="28575">
            <a:solidFill>
              <a:srgbClr val="3F8EC7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Html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소스에 예약 가능 </a:t>
            </a:r>
            <a:r>
              <a:rPr lang="ko-KR" altLang="en-US" sz="14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 백신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 존재한다고 파악될 경우</a:t>
            </a:r>
            <a:endParaRPr lang="ko-KR" altLang="en-US" sz="1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41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및 추출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C1C5C5-CE14-4F48-86F2-62185BB8851C}"/>
              </a:ext>
            </a:extLst>
          </p:cNvPr>
          <p:cNvSpPr txBox="1"/>
          <p:nvPr/>
        </p:nvSpPr>
        <p:spPr>
          <a:xfrm>
            <a:off x="1355850" y="1126273"/>
            <a:ext cx="52851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네이버 잔여백신 웹 </a:t>
            </a:r>
            <a:r>
              <a:rPr lang="ko-KR" altLang="en-US" sz="2200" dirty="0" err="1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크롤링</a:t>
            </a:r>
            <a:r>
              <a:rPr lang="ko-KR" altLang="en-US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200" dirty="0">
              <a:solidFill>
                <a:schemeClr val="tx2">
                  <a:lumMod val="60000"/>
                  <a:lumOff val="4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수정3">
            <a:hlinkClick r:id="" action="ppaction://media"/>
            <a:extLst>
              <a:ext uri="{FF2B5EF4-FFF2-40B4-BE49-F238E27FC236}">
                <a16:creationId xmlns:a16="http://schemas.microsoft.com/office/drawing/2014/main" id="{353CF7CC-A3B9-4579-8440-199156C437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2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7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및 추출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C1C5C5-CE14-4F48-86F2-62185BB8851C}"/>
              </a:ext>
            </a:extLst>
          </p:cNvPr>
          <p:cNvSpPr txBox="1"/>
          <p:nvPr/>
        </p:nvSpPr>
        <p:spPr>
          <a:xfrm>
            <a:off x="6383793" y="1585954"/>
            <a:ext cx="52851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잔여백신 페이지의 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html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코드</a:t>
            </a:r>
            <a:endParaRPr lang="en-US" altLang="ko-KR" sz="2200" dirty="0">
              <a:solidFill>
                <a:schemeClr val="tx2">
                  <a:lumMod val="60000"/>
                  <a:lumOff val="4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3" name="그림 62" descr="텍스트이(가) 표시된 사진&#10;&#10;자동 생성된 설명">
            <a:extLst>
              <a:ext uri="{FF2B5EF4-FFF2-40B4-BE49-F238E27FC236}">
                <a16:creationId xmlns:a16="http://schemas.microsoft.com/office/drawing/2014/main" id="{2CD49780-2905-41DA-B475-41BA1C120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40" y="2163597"/>
            <a:ext cx="3902688" cy="370486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6A34185-F513-49DC-B184-F04F4719D538}"/>
              </a:ext>
            </a:extLst>
          </p:cNvPr>
          <p:cNvGrpSpPr/>
          <p:nvPr/>
        </p:nvGrpSpPr>
        <p:grpSpPr>
          <a:xfrm>
            <a:off x="7757019" y="2783539"/>
            <a:ext cx="2202714" cy="2744413"/>
            <a:chOff x="7757019" y="2783539"/>
            <a:chExt cx="2202714" cy="274441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85FEE36-8674-4D4F-B96A-6334164895BE}"/>
                </a:ext>
              </a:extLst>
            </p:cNvPr>
            <p:cNvSpPr/>
            <p:nvPr/>
          </p:nvSpPr>
          <p:spPr>
            <a:xfrm>
              <a:off x="8255924" y="2783539"/>
              <a:ext cx="496427" cy="156754"/>
            </a:xfrm>
            <a:prstGeom prst="rect">
              <a:avLst/>
            </a:prstGeom>
            <a:noFill/>
            <a:ln w="38100">
              <a:solidFill>
                <a:srgbClr val="FAF8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2979338-FD03-4BBF-B493-BEE4777973F5}"/>
                </a:ext>
              </a:extLst>
            </p:cNvPr>
            <p:cNvCxnSpPr>
              <a:cxnSpLocks/>
            </p:cNvCxnSpPr>
            <p:nvPr/>
          </p:nvCxnSpPr>
          <p:spPr>
            <a:xfrm>
              <a:off x="7784696" y="3089552"/>
              <a:ext cx="202437" cy="0"/>
            </a:xfrm>
            <a:prstGeom prst="line">
              <a:avLst/>
            </a:prstGeom>
            <a:ln w="38100">
              <a:solidFill>
                <a:srgbClr val="FAF8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45A0B7E-837B-4043-B813-A66D47189EB2}"/>
                </a:ext>
              </a:extLst>
            </p:cNvPr>
            <p:cNvCxnSpPr>
              <a:cxnSpLocks/>
            </p:cNvCxnSpPr>
            <p:nvPr/>
          </p:nvCxnSpPr>
          <p:spPr>
            <a:xfrm>
              <a:off x="8007358" y="3375302"/>
              <a:ext cx="202437" cy="0"/>
            </a:xfrm>
            <a:prstGeom prst="line">
              <a:avLst/>
            </a:prstGeom>
            <a:ln w="38100">
              <a:solidFill>
                <a:srgbClr val="FAF8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B7D34B5-5D70-4CCB-AD98-2AB2E0ED0C06}"/>
                </a:ext>
              </a:extLst>
            </p:cNvPr>
            <p:cNvCxnSpPr>
              <a:cxnSpLocks/>
            </p:cNvCxnSpPr>
            <p:nvPr/>
          </p:nvCxnSpPr>
          <p:spPr>
            <a:xfrm>
              <a:off x="7775470" y="4375427"/>
              <a:ext cx="425099" cy="0"/>
            </a:xfrm>
            <a:prstGeom prst="line">
              <a:avLst/>
            </a:prstGeom>
            <a:ln w="38100">
              <a:solidFill>
                <a:srgbClr val="FAF8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32A097D-CD12-4631-BE07-F27485DF6248}"/>
                </a:ext>
              </a:extLst>
            </p:cNvPr>
            <p:cNvCxnSpPr>
              <a:cxnSpLocks/>
            </p:cNvCxnSpPr>
            <p:nvPr/>
          </p:nvCxnSpPr>
          <p:spPr>
            <a:xfrm>
              <a:off x="7977908" y="4670702"/>
              <a:ext cx="425099" cy="0"/>
            </a:xfrm>
            <a:prstGeom prst="line">
              <a:avLst/>
            </a:prstGeom>
            <a:ln w="38100">
              <a:solidFill>
                <a:srgbClr val="FAF8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3E54CBE9-2844-46F9-BDC5-FDF527E600BD}"/>
                </a:ext>
              </a:extLst>
            </p:cNvPr>
            <p:cNvCxnSpPr>
              <a:cxnSpLocks/>
            </p:cNvCxnSpPr>
            <p:nvPr/>
          </p:nvCxnSpPr>
          <p:spPr>
            <a:xfrm>
              <a:off x="7757019" y="5242202"/>
              <a:ext cx="425099" cy="0"/>
            </a:xfrm>
            <a:prstGeom prst="line">
              <a:avLst/>
            </a:prstGeom>
            <a:ln w="38100">
              <a:solidFill>
                <a:srgbClr val="FAF8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E23183F-14F9-4A5F-94CC-4074688582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9681" y="5527952"/>
              <a:ext cx="425099" cy="0"/>
            </a:xfrm>
            <a:prstGeom prst="line">
              <a:avLst/>
            </a:prstGeom>
            <a:ln w="38100">
              <a:solidFill>
                <a:srgbClr val="FAF8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4478D3-2ED4-4AD8-9DD2-F7CD73948B7F}"/>
                </a:ext>
              </a:extLst>
            </p:cNvPr>
            <p:cNvSpPr txBox="1"/>
            <p:nvPr/>
          </p:nvSpPr>
          <p:spPr>
            <a:xfrm>
              <a:off x="8752351" y="2863371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잔여 백신 수량</a:t>
              </a:r>
            </a:p>
          </p:txBody>
        </p:sp>
      </p:grp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DC01F663-DB67-4D7E-B13E-D6525A430B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96" b="13077"/>
          <a:stretch/>
        </p:blipFill>
        <p:spPr>
          <a:xfrm>
            <a:off x="1574519" y="1229266"/>
            <a:ext cx="4108702" cy="50235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DD2359-072C-4200-9834-2F1DE463611E}"/>
              </a:ext>
            </a:extLst>
          </p:cNvPr>
          <p:cNvGrpSpPr/>
          <p:nvPr/>
        </p:nvGrpSpPr>
        <p:grpSpPr>
          <a:xfrm>
            <a:off x="2710148" y="1401667"/>
            <a:ext cx="2971346" cy="307777"/>
            <a:chOff x="2710148" y="1401667"/>
            <a:chExt cx="2971346" cy="30777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FA26BF-B6F3-4462-B632-E78B89EDCBAD}"/>
                </a:ext>
              </a:extLst>
            </p:cNvPr>
            <p:cNvSpPr/>
            <p:nvPr/>
          </p:nvSpPr>
          <p:spPr>
            <a:xfrm>
              <a:off x="2710148" y="1492166"/>
              <a:ext cx="559536" cy="132099"/>
            </a:xfrm>
            <a:prstGeom prst="rect">
              <a:avLst/>
            </a:prstGeom>
            <a:noFill/>
            <a:ln w="38100">
              <a:solidFill>
                <a:srgbClr val="FAF8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FF1C2A-21F8-417E-9A1B-C1508579F1C3}"/>
                </a:ext>
              </a:extLst>
            </p:cNvPr>
            <p:cNvSpPr txBox="1"/>
            <p:nvPr/>
          </p:nvSpPr>
          <p:spPr>
            <a:xfrm>
              <a:off x="3340424" y="1401667"/>
              <a:ext cx="2341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병원 리스트의 각 요소에 접근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71C394-3149-452E-B879-FC6A62F5B08C}"/>
              </a:ext>
            </a:extLst>
          </p:cNvPr>
          <p:cNvGrpSpPr/>
          <p:nvPr/>
        </p:nvGrpSpPr>
        <p:grpSpPr>
          <a:xfrm>
            <a:off x="3606496" y="2213898"/>
            <a:ext cx="1740109" cy="463151"/>
            <a:chOff x="3606496" y="2213898"/>
            <a:chExt cx="1740109" cy="46315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CE81F3-3494-481B-AD3C-68444B144FD4}"/>
                </a:ext>
              </a:extLst>
            </p:cNvPr>
            <p:cNvSpPr/>
            <p:nvPr/>
          </p:nvSpPr>
          <p:spPr>
            <a:xfrm>
              <a:off x="4118300" y="2213898"/>
              <a:ext cx="559536" cy="132099"/>
            </a:xfrm>
            <a:prstGeom prst="rect">
              <a:avLst/>
            </a:prstGeom>
            <a:noFill/>
            <a:ln w="38100">
              <a:solidFill>
                <a:srgbClr val="FAF8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A6A3CCD-1F57-4491-892F-6D7D2446EDA4}"/>
                </a:ext>
              </a:extLst>
            </p:cNvPr>
            <p:cNvCxnSpPr>
              <a:cxnSpLocks/>
            </p:cNvCxnSpPr>
            <p:nvPr/>
          </p:nvCxnSpPr>
          <p:spPr>
            <a:xfrm>
              <a:off x="3606496" y="2456669"/>
              <a:ext cx="852081" cy="0"/>
            </a:xfrm>
            <a:prstGeom prst="line">
              <a:avLst/>
            </a:prstGeom>
            <a:ln w="38100">
              <a:solidFill>
                <a:srgbClr val="FAF8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D94137-D9AE-4ECA-95E6-6118C9637E6F}"/>
                </a:ext>
              </a:extLst>
            </p:cNvPr>
            <p:cNvSpPr txBox="1"/>
            <p:nvPr/>
          </p:nvSpPr>
          <p:spPr>
            <a:xfrm>
              <a:off x="4458577" y="2369272"/>
              <a:ext cx="888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병원 이름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D1D296-B1C0-4D16-8D5C-3581E7C63E9B}"/>
              </a:ext>
            </a:extLst>
          </p:cNvPr>
          <p:cNvGrpSpPr/>
          <p:nvPr/>
        </p:nvGrpSpPr>
        <p:grpSpPr>
          <a:xfrm>
            <a:off x="3336136" y="4566167"/>
            <a:ext cx="2439518" cy="916640"/>
            <a:chOff x="3336136" y="4566167"/>
            <a:chExt cx="2439518" cy="91664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DD8DE54-E6AF-47F1-B332-3B8DC51E5966}"/>
                </a:ext>
              </a:extLst>
            </p:cNvPr>
            <p:cNvSpPr/>
            <p:nvPr/>
          </p:nvSpPr>
          <p:spPr>
            <a:xfrm>
              <a:off x="3859328" y="4871487"/>
              <a:ext cx="942399" cy="132099"/>
            </a:xfrm>
            <a:prstGeom prst="rect">
              <a:avLst/>
            </a:prstGeom>
            <a:noFill/>
            <a:ln w="38100">
              <a:solidFill>
                <a:srgbClr val="FAF8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356B5EE-7CBE-4237-ACAB-694BDB628164}"/>
                </a:ext>
              </a:extLst>
            </p:cNvPr>
            <p:cNvCxnSpPr>
              <a:cxnSpLocks/>
            </p:cNvCxnSpPr>
            <p:nvPr/>
          </p:nvCxnSpPr>
          <p:spPr>
            <a:xfrm>
              <a:off x="3336136" y="5482807"/>
              <a:ext cx="394548" cy="0"/>
            </a:xfrm>
            <a:prstGeom prst="line">
              <a:avLst/>
            </a:prstGeom>
            <a:ln w="38100">
              <a:solidFill>
                <a:srgbClr val="FAF8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D552C8-19FB-4F73-84E2-8440C1EF3B8C}"/>
                </a:ext>
              </a:extLst>
            </p:cNvPr>
            <p:cNvSpPr txBox="1"/>
            <p:nvPr/>
          </p:nvSpPr>
          <p:spPr>
            <a:xfrm>
              <a:off x="3858178" y="4566167"/>
              <a:ext cx="19174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사용자 위치로부터 거리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1B84C7-D62E-4C3D-A408-DF0F647F811B}"/>
              </a:ext>
            </a:extLst>
          </p:cNvPr>
          <p:cNvGrpSpPr/>
          <p:nvPr/>
        </p:nvGrpSpPr>
        <p:grpSpPr>
          <a:xfrm>
            <a:off x="3825755" y="5833721"/>
            <a:ext cx="1842211" cy="419133"/>
            <a:chOff x="3825755" y="5833721"/>
            <a:chExt cx="1842211" cy="41913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0439340-63E3-43D8-946F-6DC646469F0C}"/>
                </a:ext>
              </a:extLst>
            </p:cNvPr>
            <p:cNvSpPr/>
            <p:nvPr/>
          </p:nvSpPr>
          <p:spPr>
            <a:xfrm>
              <a:off x="4372121" y="5833721"/>
              <a:ext cx="559536" cy="132099"/>
            </a:xfrm>
            <a:prstGeom prst="rect">
              <a:avLst/>
            </a:prstGeom>
            <a:noFill/>
            <a:ln w="38100">
              <a:solidFill>
                <a:srgbClr val="FAF8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064ECEC-14A6-48CF-9B83-2BA50183CEB6}"/>
                </a:ext>
              </a:extLst>
            </p:cNvPr>
            <p:cNvCxnSpPr>
              <a:cxnSpLocks/>
            </p:cNvCxnSpPr>
            <p:nvPr/>
          </p:nvCxnSpPr>
          <p:spPr>
            <a:xfrm>
              <a:off x="3825755" y="6080749"/>
              <a:ext cx="768003" cy="0"/>
            </a:xfrm>
            <a:prstGeom prst="line">
              <a:avLst/>
            </a:prstGeom>
            <a:ln w="38100">
              <a:solidFill>
                <a:srgbClr val="FAF8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F83757-6064-4389-BDB7-D4827B0DF36B}"/>
                </a:ext>
              </a:extLst>
            </p:cNvPr>
            <p:cNvSpPr txBox="1"/>
            <p:nvPr/>
          </p:nvSpPr>
          <p:spPr>
            <a:xfrm>
              <a:off x="4779938" y="5945077"/>
              <a:ext cx="888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병원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87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및 추출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0DF1528E-8F02-4B9E-BCCA-64CDCA02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96" y="1805354"/>
            <a:ext cx="10484188" cy="36707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589F3BF-2C65-4A57-8086-855AED426EA5}"/>
              </a:ext>
            </a:extLst>
          </p:cNvPr>
          <p:cNvGrpSpPr/>
          <p:nvPr/>
        </p:nvGrpSpPr>
        <p:grpSpPr>
          <a:xfrm>
            <a:off x="2223448" y="3301460"/>
            <a:ext cx="2496354" cy="1755476"/>
            <a:chOff x="2223448" y="3301460"/>
            <a:chExt cx="2496354" cy="17554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792F378-536E-42BC-AA98-5C66C5603B40}"/>
                </a:ext>
              </a:extLst>
            </p:cNvPr>
            <p:cNvGrpSpPr/>
            <p:nvPr/>
          </p:nvGrpSpPr>
          <p:grpSpPr>
            <a:xfrm>
              <a:off x="2223448" y="3301460"/>
              <a:ext cx="700542" cy="1755476"/>
              <a:chOff x="1664155" y="1717011"/>
              <a:chExt cx="700542" cy="175547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13EB61E-8E43-436A-889F-2B4F8912C812}"/>
                  </a:ext>
                </a:extLst>
              </p:cNvPr>
              <p:cNvSpPr/>
              <p:nvPr/>
            </p:nvSpPr>
            <p:spPr>
              <a:xfrm>
                <a:off x="1664155" y="1717011"/>
                <a:ext cx="700542" cy="210128"/>
              </a:xfrm>
              <a:prstGeom prst="rect">
                <a:avLst/>
              </a:prstGeom>
              <a:noFill/>
              <a:ln w="38100">
                <a:solidFill>
                  <a:srgbClr val="FAF8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FDFB77C-89B5-4654-9560-E469FEC8EEFA}"/>
                  </a:ext>
                </a:extLst>
              </p:cNvPr>
              <p:cNvSpPr/>
              <p:nvPr/>
            </p:nvSpPr>
            <p:spPr>
              <a:xfrm>
                <a:off x="1664802" y="3262359"/>
                <a:ext cx="611765" cy="210128"/>
              </a:xfrm>
              <a:prstGeom prst="rect">
                <a:avLst/>
              </a:prstGeom>
              <a:noFill/>
              <a:ln w="38100">
                <a:solidFill>
                  <a:srgbClr val="FAF8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37BEA2-03FA-4CAB-8A6F-B0D37EC07241}"/>
                </a:ext>
              </a:extLst>
            </p:cNvPr>
            <p:cNvSpPr txBox="1"/>
            <p:nvPr/>
          </p:nvSpPr>
          <p:spPr>
            <a:xfrm>
              <a:off x="2826335" y="4655300"/>
              <a:ext cx="18934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병원 별 발생한 잔여백신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15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및 추출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FF2C04-6632-4F0A-BA39-CB81DEDE3A81}"/>
              </a:ext>
            </a:extLst>
          </p:cNvPr>
          <p:cNvSpPr txBox="1"/>
          <p:nvPr/>
        </p:nvSpPr>
        <p:spPr>
          <a:xfrm>
            <a:off x="555652" y="1182241"/>
            <a:ext cx="499289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Html </a:t>
            </a:r>
            <a:r>
              <a:rPr lang="ko-KR" altLang="en-US" sz="20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파싱을 통한 각 병원 별 정보 추출</a:t>
            </a:r>
          </a:p>
          <a:p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6B0726C6-8BB8-488D-8F63-4CAF301ACA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1" r="30072" b="32280"/>
          <a:stretch/>
        </p:blipFill>
        <p:spPr>
          <a:xfrm>
            <a:off x="630551" y="1592667"/>
            <a:ext cx="4676161" cy="44102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6EF2D4BD-395B-4D63-B23A-DE743F73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31"/>
          <a:stretch/>
        </p:blipFill>
        <p:spPr>
          <a:xfrm>
            <a:off x="5641848" y="2478024"/>
            <a:ext cx="5989176" cy="17055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4C7C3E3-3667-462A-AD1F-5B0CBE788C76}"/>
              </a:ext>
            </a:extLst>
          </p:cNvPr>
          <p:cNvSpPr txBox="1"/>
          <p:nvPr/>
        </p:nvSpPr>
        <p:spPr>
          <a:xfrm>
            <a:off x="5652590" y="2034643"/>
            <a:ext cx="43101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중복 데이터 처리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5727E-5D88-439D-9E8D-D212BB665811}"/>
              </a:ext>
            </a:extLst>
          </p:cNvPr>
          <p:cNvSpPr txBox="1"/>
          <p:nvPr/>
        </p:nvSpPr>
        <p:spPr>
          <a:xfrm>
            <a:off x="6258995" y="4901178"/>
            <a:ext cx="4754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def </a:t>
            </a:r>
            <a:r>
              <a:rPr lang="en-US" altLang="ko-KR" sz="2400" dirty="0" err="1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get_vaccdata</a:t>
            </a:r>
            <a:r>
              <a:rPr lang="en-US" altLang="ko-KR" sz="24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2400" dirty="0" err="1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file_name</a:t>
            </a:r>
            <a:r>
              <a:rPr lang="en-US" altLang="ko-KR" sz="24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: </a:t>
            </a:r>
            <a:endParaRPr lang="ko-KR" altLang="en-US" sz="2400" dirty="0">
              <a:solidFill>
                <a:srgbClr val="44546A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620453-E92C-46F3-A4CF-820520A3C1A0}"/>
              </a:ext>
            </a:extLst>
          </p:cNvPr>
          <p:cNvSpPr/>
          <p:nvPr/>
        </p:nvSpPr>
        <p:spPr>
          <a:xfrm>
            <a:off x="6858656" y="4897447"/>
            <a:ext cx="3640904" cy="465396"/>
          </a:xfrm>
          <a:prstGeom prst="rect">
            <a:avLst/>
          </a:prstGeom>
          <a:noFill/>
          <a:ln w="50800">
            <a:solidFill>
              <a:srgbClr val="219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62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및 추출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B308CB7-B515-40F9-B904-ED5A65F719D3}"/>
              </a:ext>
            </a:extLst>
          </p:cNvPr>
          <p:cNvSpPr txBox="1"/>
          <p:nvPr/>
        </p:nvSpPr>
        <p:spPr>
          <a:xfrm>
            <a:off x="1355850" y="1126273"/>
            <a:ext cx="780419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Pandas</a:t>
            </a:r>
            <a:r>
              <a:rPr lang="ko-KR" altLang="en-US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데이터프레임에 추출 정보 저장 및 </a:t>
            </a:r>
            <a:r>
              <a:rPr lang="en-US" altLang="ko-KR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csv </a:t>
            </a:r>
            <a:r>
              <a:rPr lang="ko-KR" altLang="en-US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파일 생성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568732-DB41-4134-AE47-4280C0DCEFDC}"/>
              </a:ext>
            </a:extLst>
          </p:cNvPr>
          <p:cNvGrpSpPr/>
          <p:nvPr/>
        </p:nvGrpSpPr>
        <p:grpSpPr>
          <a:xfrm>
            <a:off x="3727454" y="2405935"/>
            <a:ext cx="4090487" cy="2769898"/>
            <a:chOff x="852596" y="2505474"/>
            <a:chExt cx="4090487" cy="276989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6373AEE-7C05-4050-800C-2133CAE5C730}"/>
                </a:ext>
              </a:extLst>
            </p:cNvPr>
            <p:cNvGrpSpPr/>
            <p:nvPr/>
          </p:nvGrpSpPr>
          <p:grpSpPr>
            <a:xfrm>
              <a:off x="852596" y="2505474"/>
              <a:ext cx="4090487" cy="2769898"/>
              <a:chOff x="435554" y="420654"/>
              <a:chExt cx="3762375" cy="235267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22" name="그림 2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F3F2E95-1CAD-4361-AEE8-BC20C8C1E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554" y="420654"/>
                <a:ext cx="3762375" cy="2352675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218C493-376F-40C8-8469-521ED4B328F1}"/>
                  </a:ext>
                </a:extLst>
              </p:cNvPr>
              <p:cNvSpPr/>
              <p:nvPr/>
            </p:nvSpPr>
            <p:spPr>
              <a:xfrm>
                <a:off x="951110" y="1653777"/>
                <a:ext cx="1763516" cy="180975"/>
              </a:xfrm>
              <a:prstGeom prst="rect">
                <a:avLst/>
              </a:prstGeom>
              <a:noFill/>
              <a:ln w="50800">
                <a:solidFill>
                  <a:srgbClr val="2195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6A2FEB-CD6C-49F2-9DD8-F27E3773603D}"/>
                </a:ext>
              </a:extLst>
            </p:cNvPr>
            <p:cNvSpPr/>
            <p:nvPr/>
          </p:nvSpPr>
          <p:spPr>
            <a:xfrm>
              <a:off x="1180708" y="2533106"/>
              <a:ext cx="1686779" cy="213070"/>
            </a:xfrm>
            <a:prstGeom prst="rect">
              <a:avLst/>
            </a:prstGeom>
            <a:noFill/>
            <a:ln w="50800">
              <a:solidFill>
                <a:srgbClr val="DA3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883ECE3-B83F-4DA6-ADCF-DDA69F03DC8F}"/>
              </a:ext>
            </a:extLst>
          </p:cNvPr>
          <p:cNvSpPr txBox="1"/>
          <p:nvPr/>
        </p:nvSpPr>
        <p:spPr>
          <a:xfrm>
            <a:off x="6085780" y="2044005"/>
            <a:ext cx="4610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DA373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get_files</a:t>
            </a:r>
            <a:r>
              <a:rPr lang="en-US" altLang="ko-KR" dirty="0">
                <a:solidFill>
                  <a:srgbClr val="DA373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DA373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file_path</a:t>
            </a:r>
            <a:r>
              <a:rPr lang="en-US" altLang="ko-KR" dirty="0">
                <a:solidFill>
                  <a:srgbClr val="DA373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: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경로 내의 모든 파일에서 데이터 추출 후 삭제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DFD31A-4961-4730-96AA-A65469A1D80F}"/>
              </a:ext>
            </a:extLst>
          </p:cNvPr>
          <p:cNvSpPr txBox="1"/>
          <p:nvPr/>
        </p:nvSpPr>
        <p:spPr>
          <a:xfrm>
            <a:off x="1143743" y="3812303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2195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get_vaccdata</a:t>
            </a:r>
            <a:r>
              <a:rPr lang="en-US" altLang="ko-KR" dirty="0">
                <a:solidFill>
                  <a:srgbClr val="2195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2195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filepath</a:t>
            </a:r>
            <a:r>
              <a:rPr lang="en-US" altLang="ko-KR" dirty="0">
                <a:solidFill>
                  <a:srgbClr val="2195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:  </a:t>
            </a: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csv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파일에서 데이터를 추출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2BC97D-777D-4627-811F-EBBD44374469}"/>
              </a:ext>
            </a:extLst>
          </p:cNvPr>
          <p:cNvSpPr/>
          <p:nvPr/>
        </p:nvSpPr>
        <p:spPr>
          <a:xfrm>
            <a:off x="4008368" y="4936638"/>
            <a:ext cx="1171701" cy="213069"/>
          </a:xfrm>
          <a:prstGeom prst="rect">
            <a:avLst/>
          </a:prstGeom>
          <a:noFill/>
          <a:ln w="50800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3B94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99A31A-8ADA-4CEE-AB29-D80B680A7B34}"/>
              </a:ext>
            </a:extLst>
          </p:cNvPr>
          <p:cNvSpPr txBox="1"/>
          <p:nvPr/>
        </p:nvSpPr>
        <p:spPr>
          <a:xfrm>
            <a:off x="4381445" y="5203465"/>
            <a:ext cx="56363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save(</a:t>
            </a:r>
            <a:r>
              <a:rPr lang="en-US" altLang="ko-KR" dirty="0" err="1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file_path</a:t>
            </a:r>
            <a:r>
              <a:rPr lang="en-US" altLang="ko-KR" dirty="0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:</a:t>
            </a: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추출된 데이터들을 하나의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csv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파일로 저장</a:t>
            </a:r>
          </a:p>
          <a:p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및 추출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48E4F8-ABD0-403B-BA30-34E65D8A1019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E00CF0-CC4C-4EF2-838B-06FF8F3E0D11}"/>
              </a:ext>
            </a:extLst>
          </p:cNvPr>
          <p:cNvSpPr txBox="1"/>
          <p:nvPr/>
        </p:nvSpPr>
        <p:spPr>
          <a:xfrm>
            <a:off x="1355850" y="1126273"/>
            <a:ext cx="9891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Pandas</a:t>
            </a:r>
            <a:r>
              <a:rPr lang="ko-KR" altLang="en-US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데이터프레임에 추출 정보 저장 및 </a:t>
            </a:r>
            <a:r>
              <a:rPr lang="en-US" altLang="ko-KR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csv </a:t>
            </a:r>
            <a:r>
              <a:rPr lang="ko-KR" altLang="en-US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파일 생성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65A9C7-B9ED-467F-86CD-80D0DE3650C0}"/>
              </a:ext>
            </a:extLst>
          </p:cNvPr>
          <p:cNvGrpSpPr/>
          <p:nvPr/>
        </p:nvGrpSpPr>
        <p:grpSpPr>
          <a:xfrm>
            <a:off x="2823523" y="3759592"/>
            <a:ext cx="3152970" cy="1119052"/>
            <a:chOff x="2823523" y="3759592"/>
            <a:chExt cx="3152970" cy="11190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8CB98F3-3536-4D6C-8A1A-29B9D03A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3329835" flipH="1">
              <a:off x="3693906" y="3759592"/>
              <a:ext cx="2282587" cy="94297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C494D0D-195C-438B-AD47-174622C7C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888"/>
            <a:stretch/>
          </p:blipFill>
          <p:spPr>
            <a:xfrm>
              <a:off x="2823523" y="4148031"/>
              <a:ext cx="1583392" cy="730613"/>
            </a:xfrm>
            <a:prstGeom prst="rect">
              <a:avLst/>
            </a:prstGeom>
            <a:ln w="19050">
              <a:solidFill>
                <a:srgbClr val="2195F2"/>
              </a:solidFill>
              <a:prstDash val="sysDash"/>
            </a:ln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EB9BA79-F6CB-41FB-B112-9807085EE4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7"/>
          <a:stretch/>
        </p:blipFill>
        <p:spPr>
          <a:xfrm>
            <a:off x="1429305" y="1992688"/>
            <a:ext cx="9024509" cy="17631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A09929-A549-4A03-913C-0017CAB95077}"/>
              </a:ext>
            </a:extLst>
          </p:cNvPr>
          <p:cNvSpPr/>
          <p:nvPr/>
        </p:nvSpPr>
        <p:spPr>
          <a:xfrm>
            <a:off x="1705174" y="1990872"/>
            <a:ext cx="1156520" cy="231483"/>
          </a:xfrm>
          <a:prstGeom prst="rect">
            <a:avLst/>
          </a:prstGeom>
          <a:noFill/>
          <a:ln w="50800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73F564-7B4E-499A-BF59-7C8C24163E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1977" r="28050" b="40511"/>
          <a:stretch/>
        </p:blipFill>
        <p:spPr>
          <a:xfrm>
            <a:off x="6775411" y="3092736"/>
            <a:ext cx="4849000" cy="3105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64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및 추출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48E4F8-ABD0-403B-BA30-34E65D8A1019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html_parsing2">
            <a:hlinkClick r:id="" action="ppaction://media"/>
            <a:extLst>
              <a:ext uri="{FF2B5EF4-FFF2-40B4-BE49-F238E27FC236}">
                <a16:creationId xmlns:a16="http://schemas.microsoft.com/office/drawing/2014/main" id="{207E1E64-4D29-47DA-8FDB-65C837B8B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060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4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3008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분석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D89844-AC00-4988-B90F-E9879538407A}"/>
              </a:ext>
            </a:extLst>
          </p:cNvPr>
          <p:cNvSpPr/>
          <p:nvPr/>
        </p:nvSpPr>
        <p:spPr>
          <a:xfrm>
            <a:off x="3719745" y="1103482"/>
            <a:ext cx="6478795" cy="5249603"/>
          </a:xfrm>
          <a:prstGeom prst="rect">
            <a:avLst/>
          </a:prstGeom>
          <a:solidFill>
            <a:srgbClr val="B7E5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B9F74F-0FF5-4CD3-A151-2EDDEFCEA3D1}"/>
              </a:ext>
            </a:extLst>
          </p:cNvPr>
          <p:cNvSpPr/>
          <p:nvPr/>
        </p:nvSpPr>
        <p:spPr>
          <a:xfrm>
            <a:off x="5137135" y="1205725"/>
            <a:ext cx="4276002" cy="595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200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Data visualization</a:t>
            </a:r>
          </a:p>
        </p:txBody>
      </p:sp>
      <p:grpSp>
        <p:nvGrpSpPr>
          <p:cNvPr id="23" name="Group 36">
            <a:extLst>
              <a:ext uri="{FF2B5EF4-FFF2-40B4-BE49-F238E27FC236}">
                <a16:creationId xmlns:a16="http://schemas.microsoft.com/office/drawing/2014/main" id="{397901DB-22F4-45DE-88B8-69D493037BD5}"/>
              </a:ext>
            </a:extLst>
          </p:cNvPr>
          <p:cNvGrpSpPr/>
          <p:nvPr/>
        </p:nvGrpSpPr>
        <p:grpSpPr>
          <a:xfrm>
            <a:off x="6062156" y="2969315"/>
            <a:ext cx="4070696" cy="539767"/>
            <a:chOff x="5175228" y="1978768"/>
            <a:chExt cx="3148145" cy="3888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FBD6FB-7BEF-4192-8348-D82CE86E8433}"/>
                </a:ext>
              </a:extLst>
            </p:cNvPr>
            <p:cNvSpPr txBox="1"/>
            <p:nvPr/>
          </p:nvSpPr>
          <p:spPr>
            <a:xfrm>
              <a:off x="5441115" y="2168090"/>
              <a:ext cx="2882258" cy="19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누적 잔여백신 발생량 및 비율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079CF0-1BB4-4657-86B1-103C94E96050}"/>
                </a:ext>
              </a:extLst>
            </p:cNvPr>
            <p:cNvSpPr txBox="1"/>
            <p:nvPr/>
          </p:nvSpPr>
          <p:spPr>
            <a:xfrm>
              <a:off x="5175228" y="1978768"/>
              <a:ext cx="2887342" cy="22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 err="1">
                  <a:solidFill>
                    <a:srgbClr val="2195F2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acc_vacc</a:t>
              </a:r>
              <a:r>
                <a:rPr lang="en-US" altLang="ko-KR" sz="1400" b="1" dirty="0">
                  <a:solidFill>
                    <a:srgbClr val="2195F2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()</a:t>
              </a:r>
              <a:endParaRPr lang="ko-KR" altLang="en-US" sz="1400" b="1" dirty="0">
                <a:solidFill>
                  <a:srgbClr val="2195F2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6" name="Group 36">
            <a:extLst>
              <a:ext uri="{FF2B5EF4-FFF2-40B4-BE49-F238E27FC236}">
                <a16:creationId xmlns:a16="http://schemas.microsoft.com/office/drawing/2014/main" id="{42EE29D4-9EB7-493E-BCDD-0945351F7AFE}"/>
              </a:ext>
            </a:extLst>
          </p:cNvPr>
          <p:cNvGrpSpPr/>
          <p:nvPr/>
        </p:nvGrpSpPr>
        <p:grpSpPr>
          <a:xfrm>
            <a:off x="6062156" y="2421783"/>
            <a:ext cx="4011068" cy="542345"/>
            <a:chOff x="5175228" y="1978767"/>
            <a:chExt cx="3102031" cy="3907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8D7BC3-E1F8-4300-B117-5EEC8AC8A619}"/>
                </a:ext>
              </a:extLst>
            </p:cNvPr>
            <p:cNvSpPr txBox="1"/>
            <p:nvPr/>
          </p:nvSpPr>
          <p:spPr>
            <a:xfrm>
              <a:off x="5395001" y="2169946"/>
              <a:ext cx="2882258" cy="19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어제의 잔여백신 발생량 및 비율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 </a:t>
              </a:r>
              <a:endPara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2775DB-5EC1-4E15-9017-B9F3D230DD24}"/>
                </a:ext>
              </a:extLst>
            </p:cNvPr>
            <p:cNvSpPr txBox="1"/>
            <p:nvPr/>
          </p:nvSpPr>
          <p:spPr>
            <a:xfrm>
              <a:off x="5175228" y="1978767"/>
              <a:ext cx="2887342" cy="22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 err="1">
                  <a:solidFill>
                    <a:srgbClr val="4A94B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yesterday_vacc</a:t>
              </a:r>
              <a:r>
                <a:rPr lang="en-US" altLang="ko-KR" sz="1400" b="1" dirty="0">
                  <a:solidFill>
                    <a:srgbClr val="4A94B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()</a:t>
              </a:r>
              <a:endParaRPr lang="ko-KR" altLang="en-US" sz="1400" b="1" dirty="0">
                <a:solidFill>
                  <a:srgbClr val="4A94B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4" name="Group 36">
            <a:extLst>
              <a:ext uri="{FF2B5EF4-FFF2-40B4-BE49-F238E27FC236}">
                <a16:creationId xmlns:a16="http://schemas.microsoft.com/office/drawing/2014/main" id="{92147058-E1A3-4891-A8A0-32F522AA259F}"/>
              </a:ext>
            </a:extLst>
          </p:cNvPr>
          <p:cNvGrpSpPr/>
          <p:nvPr/>
        </p:nvGrpSpPr>
        <p:grpSpPr>
          <a:xfrm>
            <a:off x="6062156" y="1880615"/>
            <a:ext cx="4030777" cy="535981"/>
            <a:chOff x="5175230" y="1981961"/>
            <a:chExt cx="3117273" cy="4510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9DA783-5E89-491A-BBD6-C193A04A2123}"/>
                </a:ext>
              </a:extLst>
            </p:cNvPr>
            <p:cNvSpPr txBox="1"/>
            <p:nvPr/>
          </p:nvSpPr>
          <p:spPr>
            <a:xfrm>
              <a:off x="5410245" y="2199884"/>
              <a:ext cx="2882258" cy="233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개별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csv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파일들을 읽어와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DB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와 통합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csv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파일로 저장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CB7921-B5C0-423B-8671-8948EC5B8876}"/>
                </a:ext>
              </a:extLst>
            </p:cNvPr>
            <p:cNvSpPr txBox="1"/>
            <p:nvPr/>
          </p:nvSpPr>
          <p:spPr>
            <a:xfrm>
              <a:off x="5175230" y="1981961"/>
              <a:ext cx="2887342" cy="25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 err="1">
                  <a:solidFill>
                    <a:srgbClr val="0F2839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get_files</a:t>
              </a:r>
              <a:r>
                <a:rPr lang="en-US" altLang="ko-KR" sz="1400" b="1" dirty="0">
                  <a:solidFill>
                    <a:srgbClr val="0F2839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()</a:t>
              </a:r>
              <a:endParaRPr lang="ko-KR" altLang="en-US" sz="1400" b="1" dirty="0">
                <a:solidFill>
                  <a:srgbClr val="0F283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Group 36">
            <a:extLst>
              <a:ext uri="{FF2B5EF4-FFF2-40B4-BE49-F238E27FC236}">
                <a16:creationId xmlns:a16="http://schemas.microsoft.com/office/drawing/2014/main" id="{023D54E4-8F3A-434A-9088-26693657E1A8}"/>
              </a:ext>
            </a:extLst>
          </p:cNvPr>
          <p:cNvGrpSpPr/>
          <p:nvPr/>
        </p:nvGrpSpPr>
        <p:grpSpPr>
          <a:xfrm>
            <a:off x="6062156" y="3514269"/>
            <a:ext cx="4025739" cy="539695"/>
            <a:chOff x="5175228" y="1978768"/>
            <a:chExt cx="3113377" cy="3888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C13AFB-EC52-4B45-A1CA-CA7413CDD6A6}"/>
                </a:ext>
              </a:extLst>
            </p:cNvPr>
            <p:cNvSpPr txBox="1"/>
            <p:nvPr/>
          </p:nvSpPr>
          <p:spPr>
            <a:xfrm>
              <a:off x="5406347" y="2168038"/>
              <a:ext cx="2882258" cy="19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병원별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 잔여백신 발생량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A0B10F-C552-4006-B495-AB33DF46239A}"/>
                </a:ext>
              </a:extLst>
            </p:cNvPr>
            <p:cNvSpPr txBox="1"/>
            <p:nvPr/>
          </p:nvSpPr>
          <p:spPr>
            <a:xfrm>
              <a:off x="5175228" y="1978768"/>
              <a:ext cx="2887342" cy="22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 err="1">
                  <a:solidFill>
                    <a:srgbClr val="B7E5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hosp_acc</a:t>
              </a:r>
              <a:r>
                <a:rPr lang="en-US" altLang="ko-KR" sz="1400" b="1" dirty="0">
                  <a:solidFill>
                    <a:srgbClr val="B7E5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()</a:t>
              </a:r>
              <a:endParaRPr lang="ko-KR" altLang="en-US" sz="1400" b="1" dirty="0">
                <a:solidFill>
                  <a:srgbClr val="B7E5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8060DF5F-F698-4AE7-87FF-D1DEBD220EFB}"/>
              </a:ext>
            </a:extLst>
          </p:cNvPr>
          <p:cNvGrpSpPr/>
          <p:nvPr/>
        </p:nvGrpSpPr>
        <p:grpSpPr>
          <a:xfrm>
            <a:off x="6062156" y="4059151"/>
            <a:ext cx="4379466" cy="533623"/>
            <a:chOff x="5119076" y="1972477"/>
            <a:chExt cx="3071658" cy="49787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AE2318-0583-42AB-B626-3AB1786AD828}"/>
                </a:ext>
              </a:extLst>
            </p:cNvPr>
            <p:cNvSpPr txBox="1"/>
            <p:nvPr/>
          </p:nvSpPr>
          <p:spPr>
            <a:xfrm>
              <a:off x="5308476" y="2211908"/>
              <a:ext cx="2882258" cy="25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일별 잔여 백신 발생 추이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–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전체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, AZ,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화이자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모더나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97F3F8-2E1E-4F66-AFCD-DB5BF048AB76}"/>
                </a:ext>
              </a:extLst>
            </p:cNvPr>
            <p:cNvSpPr txBox="1"/>
            <p:nvPr/>
          </p:nvSpPr>
          <p:spPr>
            <a:xfrm>
              <a:off x="5119076" y="1972477"/>
              <a:ext cx="2887342" cy="287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 err="1">
                  <a:solidFill>
                    <a:srgbClr val="D7D7D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acc_trend</a:t>
              </a:r>
              <a:r>
                <a:rPr lang="en-US" altLang="ko-KR" sz="1400" b="1" dirty="0">
                  <a:solidFill>
                    <a:srgbClr val="D7D7D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()</a:t>
              </a:r>
              <a:endParaRPr lang="ko-KR" altLang="en-US" sz="1400" b="1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45" name="Group 36">
            <a:extLst>
              <a:ext uri="{FF2B5EF4-FFF2-40B4-BE49-F238E27FC236}">
                <a16:creationId xmlns:a16="http://schemas.microsoft.com/office/drawing/2014/main" id="{573CAF0E-FD1B-468D-AF04-1EE44E1FA56D}"/>
              </a:ext>
            </a:extLst>
          </p:cNvPr>
          <p:cNvGrpSpPr/>
          <p:nvPr/>
        </p:nvGrpSpPr>
        <p:grpSpPr>
          <a:xfrm>
            <a:off x="6062156" y="4597961"/>
            <a:ext cx="4413309" cy="534734"/>
            <a:chOff x="5119077" y="1972477"/>
            <a:chExt cx="3095395" cy="4989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CF9476-4692-42A6-9186-5A71803F53E2}"/>
                </a:ext>
              </a:extLst>
            </p:cNvPr>
            <p:cNvSpPr txBox="1"/>
            <p:nvPr/>
          </p:nvSpPr>
          <p:spPr>
            <a:xfrm>
              <a:off x="5332214" y="2212944"/>
              <a:ext cx="2882258" cy="25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시간대별 잔여백신 발생량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47C1F8-F8B3-4DF1-A926-202337B44AC0}"/>
                </a:ext>
              </a:extLst>
            </p:cNvPr>
            <p:cNvSpPr txBox="1"/>
            <p:nvPr/>
          </p:nvSpPr>
          <p:spPr>
            <a:xfrm>
              <a:off x="5119077" y="1972477"/>
              <a:ext cx="2887342" cy="287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 err="1">
                  <a:solidFill>
                    <a:srgbClr val="E3B94D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vacc_time</a:t>
              </a:r>
              <a:r>
                <a:rPr lang="en-US" altLang="ko-KR" sz="1400" b="1" dirty="0">
                  <a:solidFill>
                    <a:srgbClr val="E3B94D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()</a:t>
              </a:r>
              <a:endParaRPr lang="ko-KR" altLang="en-US" sz="1400" b="1" dirty="0">
                <a:solidFill>
                  <a:srgbClr val="E3B94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295F84F-097C-44B2-A3C1-561E3EDE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910" y="1206951"/>
            <a:ext cx="4040742" cy="5040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35F3BC-9D11-47BA-AD56-5B43FCE8D1CE}"/>
              </a:ext>
            </a:extLst>
          </p:cNvPr>
          <p:cNvSpPr/>
          <p:nvPr/>
        </p:nvSpPr>
        <p:spPr>
          <a:xfrm>
            <a:off x="2078067" y="4034648"/>
            <a:ext cx="669003" cy="192453"/>
          </a:xfrm>
          <a:prstGeom prst="rect">
            <a:avLst/>
          </a:prstGeom>
          <a:noFill/>
          <a:ln w="28575">
            <a:solidFill>
              <a:srgbClr val="0F2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91219E-14BE-480C-9848-728ED06DF471}"/>
              </a:ext>
            </a:extLst>
          </p:cNvPr>
          <p:cNvSpPr/>
          <p:nvPr/>
        </p:nvSpPr>
        <p:spPr>
          <a:xfrm>
            <a:off x="2078067" y="4314468"/>
            <a:ext cx="993235" cy="192453"/>
          </a:xfrm>
          <a:prstGeom prst="rect">
            <a:avLst/>
          </a:prstGeom>
          <a:noFill/>
          <a:ln w="28575">
            <a:solidFill>
              <a:srgbClr val="4A9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FF8A9CF-A602-4B7A-97BC-675FEFE29791}"/>
              </a:ext>
            </a:extLst>
          </p:cNvPr>
          <p:cNvSpPr/>
          <p:nvPr/>
        </p:nvSpPr>
        <p:spPr>
          <a:xfrm>
            <a:off x="2078067" y="4602927"/>
            <a:ext cx="637592" cy="183417"/>
          </a:xfrm>
          <a:prstGeom prst="rect">
            <a:avLst/>
          </a:prstGeom>
          <a:noFill/>
          <a:ln w="28575">
            <a:solidFill>
              <a:srgbClr val="219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592BD6E-D516-4DB6-AE21-A671DBC92A77}"/>
              </a:ext>
            </a:extLst>
          </p:cNvPr>
          <p:cNvSpPr/>
          <p:nvPr/>
        </p:nvSpPr>
        <p:spPr>
          <a:xfrm>
            <a:off x="2078067" y="4885993"/>
            <a:ext cx="637592" cy="192453"/>
          </a:xfrm>
          <a:prstGeom prst="rect">
            <a:avLst/>
          </a:prstGeom>
          <a:noFill/>
          <a:ln w="28575">
            <a:solidFill>
              <a:srgbClr val="B7E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6D57782-607F-4B4D-9292-1E7069354B9C}"/>
              </a:ext>
            </a:extLst>
          </p:cNvPr>
          <p:cNvSpPr/>
          <p:nvPr/>
        </p:nvSpPr>
        <p:spPr>
          <a:xfrm>
            <a:off x="2078068" y="5168364"/>
            <a:ext cx="669003" cy="192453"/>
          </a:xfrm>
          <a:prstGeom prst="rect">
            <a:avLst/>
          </a:prstGeom>
          <a:noFill/>
          <a:ln w="28575">
            <a:solidFill>
              <a:srgbClr val="D7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4F072EF-37A3-492B-B3A2-49262B204BCE}"/>
              </a:ext>
            </a:extLst>
          </p:cNvPr>
          <p:cNvSpPr/>
          <p:nvPr/>
        </p:nvSpPr>
        <p:spPr>
          <a:xfrm>
            <a:off x="2078067" y="5443745"/>
            <a:ext cx="669003" cy="192453"/>
          </a:xfrm>
          <a:prstGeom prst="rect">
            <a:avLst/>
          </a:prstGeom>
          <a:noFill/>
          <a:ln w="28575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B69B396-6AFD-4879-86DC-592528C23980}"/>
              </a:ext>
            </a:extLst>
          </p:cNvPr>
          <p:cNvSpPr/>
          <p:nvPr/>
        </p:nvSpPr>
        <p:spPr>
          <a:xfrm>
            <a:off x="2078068" y="5728004"/>
            <a:ext cx="669003" cy="192453"/>
          </a:xfrm>
          <a:prstGeom prst="rect">
            <a:avLst/>
          </a:prstGeom>
          <a:noFill/>
          <a:ln w="28575">
            <a:solidFill>
              <a:srgbClr val="DA3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3C953E-D1EA-4718-88DF-22CA534E0E81}"/>
              </a:ext>
            </a:extLst>
          </p:cNvPr>
          <p:cNvSpPr/>
          <p:nvPr/>
        </p:nvSpPr>
        <p:spPr>
          <a:xfrm>
            <a:off x="2060987" y="5994665"/>
            <a:ext cx="770990" cy="221792"/>
          </a:xfrm>
          <a:prstGeom prst="rect">
            <a:avLst/>
          </a:prstGeom>
          <a:noFill/>
          <a:ln w="28575">
            <a:solidFill>
              <a:srgbClr val="FAF8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BEDB5CD-9CEE-418F-A7E0-A3D498A7A46F}"/>
              </a:ext>
            </a:extLst>
          </p:cNvPr>
          <p:cNvSpPr/>
          <p:nvPr/>
        </p:nvSpPr>
        <p:spPr>
          <a:xfrm>
            <a:off x="2078067" y="6006827"/>
            <a:ext cx="731808" cy="192453"/>
          </a:xfrm>
          <a:prstGeom prst="rect">
            <a:avLst/>
          </a:prstGeom>
          <a:noFill/>
          <a:ln w="28575">
            <a:solidFill>
              <a:srgbClr val="0F2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grpSp>
        <p:nvGrpSpPr>
          <p:cNvPr id="61" name="Group 36">
            <a:extLst>
              <a:ext uri="{FF2B5EF4-FFF2-40B4-BE49-F238E27FC236}">
                <a16:creationId xmlns:a16="http://schemas.microsoft.com/office/drawing/2014/main" id="{2077BE0E-B877-4F63-8F3F-D3E3FF6BC650}"/>
              </a:ext>
            </a:extLst>
          </p:cNvPr>
          <p:cNvGrpSpPr/>
          <p:nvPr/>
        </p:nvGrpSpPr>
        <p:grpSpPr>
          <a:xfrm>
            <a:off x="6062156" y="5137882"/>
            <a:ext cx="4401613" cy="531511"/>
            <a:chOff x="5119077" y="1972476"/>
            <a:chExt cx="3087192" cy="49590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BE87B9-6432-4C0A-8CFF-84708EB45A99}"/>
                </a:ext>
              </a:extLst>
            </p:cNvPr>
            <p:cNvSpPr txBox="1"/>
            <p:nvPr/>
          </p:nvSpPr>
          <p:spPr>
            <a:xfrm>
              <a:off x="5324011" y="2209936"/>
              <a:ext cx="2882258" cy="25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시간대별 잔여백신 발생 병원 및 횟수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E36C46-E416-4D24-8EE3-5779E5A02C77}"/>
                </a:ext>
              </a:extLst>
            </p:cNvPr>
            <p:cNvSpPr txBox="1"/>
            <p:nvPr/>
          </p:nvSpPr>
          <p:spPr>
            <a:xfrm>
              <a:off x="5119077" y="1972476"/>
              <a:ext cx="2887342" cy="287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 err="1">
                  <a:solidFill>
                    <a:srgbClr val="DA373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time_hosp</a:t>
              </a:r>
              <a:r>
                <a:rPr lang="en-US" altLang="ko-KR" sz="1400" b="1" dirty="0">
                  <a:solidFill>
                    <a:srgbClr val="DA373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()</a:t>
              </a:r>
              <a:endParaRPr lang="ko-KR" altLang="en-US" sz="1400" b="1" dirty="0">
                <a:solidFill>
                  <a:srgbClr val="DA3738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64" name="Group 36">
            <a:extLst>
              <a:ext uri="{FF2B5EF4-FFF2-40B4-BE49-F238E27FC236}">
                <a16:creationId xmlns:a16="http://schemas.microsoft.com/office/drawing/2014/main" id="{ED1268EC-ECF4-4251-A531-0CD563A18052}"/>
              </a:ext>
            </a:extLst>
          </p:cNvPr>
          <p:cNvGrpSpPr/>
          <p:nvPr/>
        </p:nvGrpSpPr>
        <p:grpSpPr>
          <a:xfrm>
            <a:off x="6062156" y="5674578"/>
            <a:ext cx="4413310" cy="530593"/>
            <a:chOff x="5119077" y="1972476"/>
            <a:chExt cx="3095396" cy="49504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7F87CC-27E3-45D3-8E4D-648CB4B710C4}"/>
                </a:ext>
              </a:extLst>
            </p:cNvPr>
            <p:cNvSpPr txBox="1"/>
            <p:nvPr/>
          </p:nvSpPr>
          <p:spPr>
            <a:xfrm>
              <a:off x="5332215" y="2209080"/>
              <a:ext cx="2882258" cy="25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사용자 위치 주변 병원 테이블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71EA5F-64CA-4E27-8BC0-BA904590C516}"/>
                </a:ext>
              </a:extLst>
            </p:cNvPr>
            <p:cNvSpPr txBox="1"/>
            <p:nvPr/>
          </p:nvSpPr>
          <p:spPr>
            <a:xfrm>
              <a:off x="5119077" y="1972476"/>
              <a:ext cx="2887342" cy="287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 err="1">
                  <a:solidFill>
                    <a:srgbClr val="0F2839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show_hosps</a:t>
              </a:r>
              <a:r>
                <a:rPr lang="en-US" altLang="ko-KR" sz="1400" b="1" dirty="0">
                  <a:solidFill>
                    <a:srgbClr val="0F2839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 pitchFamily="34" charset="0"/>
                </a:rPr>
                <a:t>()</a:t>
              </a:r>
              <a:endParaRPr lang="ko-KR" altLang="en-US" sz="1400" b="1" dirty="0">
                <a:solidFill>
                  <a:srgbClr val="0F283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94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10814_012107756 (1)">
            <a:hlinkClick r:id="" action="ppaction://media"/>
            <a:extLst>
              <a:ext uri="{FF2B5EF4-FFF2-40B4-BE49-F238E27FC236}">
                <a16:creationId xmlns:a16="http://schemas.microsoft.com/office/drawing/2014/main" id="{ECB75AA6-D04D-4759-B4AB-F876D43B9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0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시각화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9B37648-B3B5-455D-B89B-F88F1C3640B0}"/>
              </a:ext>
            </a:extLst>
          </p:cNvPr>
          <p:cNvSpPr txBox="1">
            <a:spLocks/>
          </p:cNvSpPr>
          <p:nvPr/>
        </p:nvSpPr>
        <p:spPr>
          <a:xfrm>
            <a:off x="6085780" y="1666312"/>
            <a:ext cx="5205620" cy="120117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No-show Vaccine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Occurrence </a:t>
            </a:r>
            <a:r>
              <a:rPr lang="en-US" altLang="ko-KR" sz="36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Trends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D6F5C-AB97-4AA6-8336-60A280E68749}"/>
              </a:ext>
            </a:extLst>
          </p:cNvPr>
          <p:cNvSpPr txBox="1"/>
          <p:nvPr/>
        </p:nvSpPr>
        <p:spPr>
          <a:xfrm>
            <a:off x="6085780" y="2796288"/>
            <a:ext cx="546754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잔여백신 발생 동향을 보여주는 그래프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acc_trend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(): </a:t>
            </a:r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accumulation_trend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300" i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수집 날짜 별 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전체 백신 종류에 따른 발생량을 시각화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좌측의 그래프를 통해</a:t>
            </a:r>
            <a:endParaRPr lang="en-US" altLang="ko-KR" sz="1400" dirty="0">
              <a:solidFill>
                <a:srgbClr val="D7D7D7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 &gt;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화이자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모더나 순으로 잔여백신이 발생함을 알 수 있으며</a:t>
            </a:r>
            <a:endParaRPr lang="en-US" altLang="ko-KR" sz="1400" dirty="0">
              <a:solidFill>
                <a:srgbClr val="D7D7D7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모더나의 경우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화이자 보다 발생량이 현저히 적음을 확인할 수 있다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2021-08-09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잔여백신이 풀리기 시작한 이후로 발생량이 폭발적으로 증가한 것을 알 수 있다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FDEDC1-9D95-4F91-AF25-5C604A4F3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22" y="1606035"/>
            <a:ext cx="4434687" cy="42437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E81373-85FE-4286-A0EE-14FBC125C82F}"/>
              </a:ext>
            </a:extLst>
          </p:cNvPr>
          <p:cNvSpPr txBox="1"/>
          <p:nvPr/>
        </p:nvSpPr>
        <p:spPr>
          <a:xfrm>
            <a:off x="6130670" y="5324273"/>
            <a:ext cx="192816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경기천년제목 Light" panose="02020403020101020101" pitchFamily="18" charset="-127"/>
                <a:cs typeface="Arial" pitchFamily="34" charset="0"/>
              </a:rPr>
              <a:t>No_show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경기천년제목 Light" panose="02020403020101020101" pitchFamily="18" charset="-127"/>
                <a:cs typeface="Arial" pitchFamily="34" charset="0"/>
              </a:rPr>
              <a:t> vaccine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경기천년제목 Light" panose="020204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99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시각화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72757A4-5D41-4C9C-A728-8C9B7FF1189A}"/>
              </a:ext>
            </a:extLst>
          </p:cNvPr>
          <p:cNvSpPr txBox="1">
            <a:spLocks/>
          </p:cNvSpPr>
          <p:nvPr/>
        </p:nvSpPr>
        <p:spPr>
          <a:xfrm>
            <a:off x="246518" y="1620269"/>
            <a:ext cx="5373460" cy="126631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36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Total </a:t>
            </a:r>
            <a:b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Vaccine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Occurrence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6F119-957E-4FD3-9370-E32B7E629E94}"/>
              </a:ext>
            </a:extLst>
          </p:cNvPr>
          <p:cNvSpPr txBox="1"/>
          <p:nvPr/>
        </p:nvSpPr>
        <p:spPr>
          <a:xfrm>
            <a:off x="152436" y="2787945"/>
            <a:ext cx="5467542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 백신 발생량을 보여주는 그래프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endParaRPr lang="en-US" altLang="ko-KR" sz="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acc_vacc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(): </a:t>
            </a:r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accumulation_vaccine</a:t>
            </a:r>
            <a:endParaRPr lang="en-US" altLang="ko-KR" sz="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화이자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모더나 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백신의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발생 비율과 발생 횟수를 시각화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아래의 그래프를 통해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 &gt;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화이자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모더나 순으로 </a:t>
            </a:r>
            <a:endParaRPr lang="en-US" altLang="ko-KR" sz="1400" dirty="0">
              <a:solidFill>
                <a:srgbClr val="D7D7D7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잔여백신이 발생하는 것을 알 수 있다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algn="r"/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343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화이자는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126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모더나는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</a:t>
            </a:r>
            <a:endParaRPr lang="en-US" altLang="ko-KR" sz="1400" dirty="0">
              <a:solidFill>
                <a:srgbClr val="D7D7D7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잔여백신이 발생되었고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</a:p>
          <a:p>
            <a:pPr algn="r"/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72.83%,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화이자는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26.75%,</a:t>
            </a:r>
          </a:p>
          <a:p>
            <a:pPr algn="r"/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모더나는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0.42%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비율로 발생함을 알 수 있다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algn="r"/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E94BF-0D49-4622-A387-798E67DF57E3}"/>
              </a:ext>
            </a:extLst>
          </p:cNvPr>
          <p:cNvSpPr txBox="1"/>
          <p:nvPr/>
        </p:nvSpPr>
        <p:spPr>
          <a:xfrm>
            <a:off x="3653726" y="5431239"/>
            <a:ext cx="192816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경기천년제목 Light" panose="02020403020101020101" pitchFamily="18" charset="-127"/>
                <a:cs typeface="Arial" pitchFamily="34" charset="0"/>
              </a:rPr>
              <a:t>No_show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경기천년제목 Light" panose="02020403020101020101" pitchFamily="18" charset="-127"/>
                <a:cs typeface="Arial" pitchFamily="34" charset="0"/>
              </a:rPr>
              <a:t> vaccine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F469DA-C2DB-4158-9504-48B16FC1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0" r="13064"/>
          <a:stretch/>
        </p:blipFill>
        <p:spPr>
          <a:xfrm>
            <a:off x="6421340" y="1620269"/>
            <a:ext cx="4296155" cy="44460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259D81-B4BC-49F3-9116-FCF6AE367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9566" y="4388206"/>
            <a:ext cx="537857" cy="7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시각화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61FDFE-5F25-4A67-B21D-4FC39E0E5CC9}"/>
              </a:ext>
            </a:extLst>
          </p:cNvPr>
          <p:cNvGrpSpPr/>
          <p:nvPr/>
        </p:nvGrpSpPr>
        <p:grpSpPr>
          <a:xfrm>
            <a:off x="6194767" y="4093411"/>
            <a:ext cx="5385982" cy="2091996"/>
            <a:chOff x="666025" y="4101563"/>
            <a:chExt cx="5873727" cy="157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C3C045-B4F1-45CC-B7D1-F8CCFCFF4FDC}"/>
                </a:ext>
              </a:extLst>
            </p:cNvPr>
            <p:cNvSpPr txBox="1"/>
            <p:nvPr/>
          </p:nvSpPr>
          <p:spPr>
            <a:xfrm>
              <a:off x="880292" y="4567946"/>
              <a:ext cx="5659460" cy="925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hosp_acc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()</a:t>
              </a:r>
            </a:p>
            <a:p>
              <a:r>
                <a:rPr lang="ko-KR" altLang="en-US" sz="1400" b="1" dirty="0" err="1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병원별</a:t>
              </a:r>
              <a:r>
                <a:rPr lang="ko-KR" altLang="en-US" sz="1400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잔여 백신 발생량과 발생 횟수를 시각화</a:t>
              </a:r>
              <a:endParaRPr lang="en-US" altLang="ko-KR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상위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병원만을 보여주는 그래프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기간을 전체 기간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어제로 설정할 수 있으며 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 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발생 잔여 백신도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AZ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포함과 미포함 선택 가능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어제 데이터 수집을 하지 않아 결과가 존재하지 않으면 결과가 없다는 텍스트 출력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A4CC95A-FC86-4489-B2EE-4ACD0254E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82" y="4229112"/>
              <a:ext cx="340500" cy="30272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7CF8E1D-2BDA-44CB-91E7-5F3701E32EC7}"/>
                </a:ext>
              </a:extLst>
            </p:cNvPr>
            <p:cNvSpPr/>
            <p:nvPr/>
          </p:nvSpPr>
          <p:spPr>
            <a:xfrm>
              <a:off x="666025" y="4101563"/>
              <a:ext cx="5873727" cy="1573256"/>
            </a:xfrm>
            <a:prstGeom prst="rect">
              <a:avLst/>
            </a:prstGeom>
            <a:noFill/>
            <a:ln w="381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7989FDB-B944-4F59-9954-83C0866B8E2B}"/>
              </a:ext>
            </a:extLst>
          </p:cNvPr>
          <p:cNvSpPr txBox="1">
            <a:spLocks/>
          </p:cNvSpPr>
          <p:nvPr/>
        </p:nvSpPr>
        <p:spPr>
          <a:xfrm>
            <a:off x="571246" y="1017373"/>
            <a:ext cx="9138659" cy="78382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b="0" i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Check the </a:t>
            </a:r>
            <a:r>
              <a:rPr lang="en-US" altLang="ko-KR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No-show</a:t>
            </a:r>
            <a:r>
              <a:rPr lang="ko-KR" altLang="en-US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vaccine</a:t>
            </a:r>
            <a:r>
              <a:rPr lang="en-US" altLang="ko-KR" b="1" i="0" dirty="0">
                <a:solidFill>
                  <a:srgbClr val="28608C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0" i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of the hospital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5B4010-F633-469C-9353-3B52E0ABC2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64" y="1846140"/>
            <a:ext cx="5289547" cy="2092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5C4A2F-2664-4281-B1DB-478919C1CA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90" y="1845422"/>
            <a:ext cx="5289546" cy="2093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B00D1B-738B-4E32-B474-2C74232C00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6" y="4093411"/>
            <a:ext cx="5289546" cy="2091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448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시각화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61FDFE-5F25-4A67-B21D-4FC39E0E5CC9}"/>
              </a:ext>
            </a:extLst>
          </p:cNvPr>
          <p:cNvGrpSpPr/>
          <p:nvPr/>
        </p:nvGrpSpPr>
        <p:grpSpPr>
          <a:xfrm>
            <a:off x="6194767" y="4093411"/>
            <a:ext cx="5385982" cy="2091996"/>
            <a:chOff x="666025" y="4101563"/>
            <a:chExt cx="5873727" cy="157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C3C045-B4F1-45CC-B7D1-F8CCFCFF4FDC}"/>
                </a:ext>
              </a:extLst>
            </p:cNvPr>
            <p:cNvSpPr txBox="1"/>
            <p:nvPr/>
          </p:nvSpPr>
          <p:spPr>
            <a:xfrm>
              <a:off x="880292" y="4567946"/>
              <a:ext cx="5659460" cy="960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hosp_acc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()</a:t>
              </a:r>
            </a:p>
            <a:p>
              <a:r>
                <a:rPr lang="ko-KR" altLang="en-US" sz="1400" b="1" dirty="0" err="1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병원별</a:t>
              </a:r>
              <a:r>
                <a:rPr lang="ko-KR" altLang="en-US" sz="1400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잔여 백신 발생량과 발생 횟수를 시각화</a:t>
              </a:r>
              <a:endParaRPr lang="en-US" altLang="ko-KR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상위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병원만을 보여주는 그래프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기간을 전체 기간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어제로 설정할 수 있으며 발생 잔여 백신도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AZ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포함과 미포함 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 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선택 가능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어제 데이터 수집을 하지 않아 결과가 존재하지 않으면 결과가 없다는 텍스트 출력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A4CC95A-FC86-4489-B2EE-4ACD0254E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82" y="4229112"/>
              <a:ext cx="340500" cy="30272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7CF8E1D-2BDA-44CB-91E7-5F3701E32EC7}"/>
                </a:ext>
              </a:extLst>
            </p:cNvPr>
            <p:cNvSpPr/>
            <p:nvPr/>
          </p:nvSpPr>
          <p:spPr>
            <a:xfrm>
              <a:off x="666025" y="4101563"/>
              <a:ext cx="5873727" cy="1573256"/>
            </a:xfrm>
            <a:prstGeom prst="rect">
              <a:avLst/>
            </a:prstGeom>
            <a:noFill/>
            <a:ln w="381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7989FDB-B944-4F59-9954-83C0866B8E2B}"/>
              </a:ext>
            </a:extLst>
          </p:cNvPr>
          <p:cNvSpPr txBox="1">
            <a:spLocks/>
          </p:cNvSpPr>
          <p:nvPr/>
        </p:nvSpPr>
        <p:spPr>
          <a:xfrm>
            <a:off x="571246" y="1017373"/>
            <a:ext cx="9138659" cy="78382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b="0" i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Check the </a:t>
            </a:r>
            <a:r>
              <a:rPr lang="en-US" altLang="ko-KR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No-show</a:t>
            </a:r>
            <a:r>
              <a:rPr lang="ko-KR" altLang="en-US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vaccine</a:t>
            </a:r>
            <a:r>
              <a:rPr lang="en-US" altLang="ko-KR" b="1" i="0" dirty="0">
                <a:solidFill>
                  <a:srgbClr val="28608C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0" i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of the hospital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5B4010-F633-469C-9353-3B52E0ABC2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64" y="1846140"/>
            <a:ext cx="5289547" cy="2092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5C4A2F-2664-4281-B1DB-478919C1CA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90" y="1845422"/>
            <a:ext cx="5289546" cy="2093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B00D1B-738B-4E32-B474-2C74232C00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6" y="4093411"/>
            <a:ext cx="5289546" cy="2091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F8D954-9B9D-438D-9FC7-D6685CD19F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5" y="1326687"/>
            <a:ext cx="10456961" cy="44815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시각화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DBF11A81-5445-43A7-819A-7F40D937D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46" y="1565686"/>
            <a:ext cx="5468112" cy="1950925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44DBD50A-844B-4048-945B-81154EA39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46" y="3738022"/>
            <a:ext cx="5468112" cy="18800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B3CFE2-3D54-4CF9-BEAB-185656EBD9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6077" t="17532" r="50217" b="35778"/>
          <a:stretch/>
        </p:blipFill>
        <p:spPr>
          <a:xfrm>
            <a:off x="2987039" y="233264"/>
            <a:ext cx="8946253" cy="6308873"/>
          </a:xfrm>
          <a:prstGeom prst="rect">
            <a:avLst/>
          </a:prstGeom>
        </p:spPr>
      </p:pic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8A54817C-A66A-4CD5-BD5D-2A61472A9476}"/>
              </a:ext>
            </a:extLst>
          </p:cNvPr>
          <p:cNvSpPr txBox="1">
            <a:spLocks/>
          </p:cNvSpPr>
          <p:nvPr/>
        </p:nvSpPr>
        <p:spPr>
          <a:xfrm>
            <a:off x="5879782" y="1785836"/>
            <a:ext cx="5373460" cy="126631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36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No-show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Vaccine </a:t>
            </a:r>
          </a:p>
          <a:p>
            <a:pPr marL="0" marR="0" lvl="0" indent="0" defTabSz="36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Table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01A975-0C29-4F18-A3DD-E303C1E1FA48}"/>
              </a:ext>
            </a:extLst>
          </p:cNvPr>
          <p:cNvSpPr txBox="1"/>
          <p:nvPr/>
        </p:nvSpPr>
        <p:spPr>
          <a:xfrm>
            <a:off x="5879782" y="2906808"/>
            <a:ext cx="54675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네이버 잔여백신 예약 사이트에서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정보를 제공하는 사용자 위치 근처의 병원 정보 테이블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Show_hosps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(): </a:t>
            </a:r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show_hospital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300" i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병원명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사용자 위치로부터의 거리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</a:p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네이버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플레이스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상에 나와있는 주소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현재까지 누적 발생량 표시</a:t>
            </a:r>
          </a:p>
          <a:p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사용자 위치 기준 잔여백신 발생 </a:t>
            </a:r>
            <a:r>
              <a:rPr lang="ko-KR" altLang="en-US" sz="1400" dirty="0" err="1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병원명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거리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주소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및 </a:t>
            </a:r>
            <a:endParaRPr lang="en-US" altLang="ko-KR" sz="1400" dirty="0">
              <a:solidFill>
                <a:srgbClr val="D7D7D7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발생량을 표시하는 테이블 생성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B77023-237B-4260-B6BC-98E6370190B4}"/>
              </a:ext>
            </a:extLst>
          </p:cNvPr>
          <p:cNvSpPr txBox="1"/>
          <p:nvPr/>
        </p:nvSpPr>
        <p:spPr>
          <a:xfrm>
            <a:off x="5953852" y="5046761"/>
            <a:ext cx="192816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경기천년제목 Light" panose="02020403020101020101" pitchFamily="18" charset="-127"/>
                <a:cs typeface="Arial" pitchFamily="34" charset="0"/>
              </a:rPr>
              <a:t>No_show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경기천년제목 Light" panose="02020403020101020101" pitchFamily="18" charset="-127"/>
                <a:cs typeface="Arial" pitchFamily="34" charset="0"/>
              </a:rPr>
              <a:t> vaccine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경기천년제목 Light" panose="020204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9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시각화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61FDFE-5F25-4A67-B21D-4FC39E0E5CC9}"/>
              </a:ext>
            </a:extLst>
          </p:cNvPr>
          <p:cNvGrpSpPr/>
          <p:nvPr/>
        </p:nvGrpSpPr>
        <p:grpSpPr>
          <a:xfrm>
            <a:off x="6194767" y="4093411"/>
            <a:ext cx="5385982" cy="2109570"/>
            <a:chOff x="666025" y="4101563"/>
            <a:chExt cx="5873727" cy="157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C3C045-B4F1-45CC-B7D1-F8CCFCFF4FDC}"/>
                </a:ext>
              </a:extLst>
            </p:cNvPr>
            <p:cNvSpPr txBox="1"/>
            <p:nvPr/>
          </p:nvSpPr>
          <p:spPr>
            <a:xfrm>
              <a:off x="880292" y="4567946"/>
              <a:ext cx="5659460" cy="929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time_hosp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()</a:t>
              </a:r>
            </a:p>
            <a:p>
              <a:r>
                <a:rPr lang="ko-KR" altLang="en-US" sz="1400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시간대별 병원의 백신 발생 횟수를 시각화</a:t>
              </a:r>
              <a:endParaRPr lang="en-US" altLang="ko-KR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시간대와 </a:t>
              </a:r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AZ</a:t>
              </a: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포함 여부를 각각 선택할 수 있음</a:t>
              </a:r>
              <a:endPara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백신이 발생하지 않아 데이터가 없는 시간대에는 </a:t>
              </a:r>
              <a:endPara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    </a:t>
              </a: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결과가 없다는 텍스트 출력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A4CC95A-FC86-4489-B2EE-4ACD0254E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82" y="4229112"/>
              <a:ext cx="340500" cy="30272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7CF8E1D-2BDA-44CB-91E7-5F3701E32EC7}"/>
                </a:ext>
              </a:extLst>
            </p:cNvPr>
            <p:cNvSpPr/>
            <p:nvPr/>
          </p:nvSpPr>
          <p:spPr>
            <a:xfrm>
              <a:off x="666025" y="4101563"/>
              <a:ext cx="5873727" cy="1573256"/>
            </a:xfrm>
            <a:prstGeom prst="rect">
              <a:avLst/>
            </a:prstGeom>
            <a:noFill/>
            <a:ln w="381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7989FDB-B944-4F59-9954-83C0866B8E2B}"/>
              </a:ext>
            </a:extLst>
          </p:cNvPr>
          <p:cNvSpPr txBox="1">
            <a:spLocks/>
          </p:cNvSpPr>
          <p:nvPr/>
        </p:nvSpPr>
        <p:spPr>
          <a:xfrm>
            <a:off x="571246" y="1017373"/>
            <a:ext cx="9138659" cy="78382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b="0" i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Check the </a:t>
            </a:r>
            <a:r>
              <a:rPr lang="en-US" altLang="ko-KR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No-show</a:t>
            </a:r>
            <a:r>
              <a:rPr lang="ko-KR" altLang="en-US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vaccine</a:t>
            </a:r>
            <a:r>
              <a:rPr lang="en-US" altLang="ko-KR" b="1" i="0" dirty="0">
                <a:solidFill>
                  <a:srgbClr val="28608C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0" i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of the hospital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768CD2-D83E-447F-B588-5408226928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1" y="1797251"/>
            <a:ext cx="5385983" cy="2109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BB8543-746A-4B59-BEC9-B26C984B93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72" y="1797250"/>
            <a:ext cx="5385982" cy="2109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B05192-7C13-411A-B861-AD388F977F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2" y="4093411"/>
            <a:ext cx="5385982" cy="2109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089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시각화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61FDFE-5F25-4A67-B21D-4FC39E0E5CC9}"/>
              </a:ext>
            </a:extLst>
          </p:cNvPr>
          <p:cNvGrpSpPr/>
          <p:nvPr/>
        </p:nvGrpSpPr>
        <p:grpSpPr>
          <a:xfrm>
            <a:off x="6194767" y="4093411"/>
            <a:ext cx="5385982" cy="2109570"/>
            <a:chOff x="666025" y="4101563"/>
            <a:chExt cx="5873727" cy="157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C3C045-B4F1-45CC-B7D1-F8CCFCFF4FDC}"/>
                </a:ext>
              </a:extLst>
            </p:cNvPr>
            <p:cNvSpPr txBox="1"/>
            <p:nvPr/>
          </p:nvSpPr>
          <p:spPr>
            <a:xfrm>
              <a:off x="880292" y="4567946"/>
              <a:ext cx="5659460" cy="929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time_hosp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()</a:t>
              </a:r>
            </a:p>
            <a:p>
              <a:r>
                <a:rPr lang="ko-KR" altLang="en-US" sz="1400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시간대별 병원의 백신 발생 횟수를 시각화</a:t>
              </a:r>
              <a:endParaRPr lang="en-US" altLang="ko-KR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시간대와 </a:t>
              </a:r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AZ</a:t>
              </a: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포함 여부를 각각 선택할 수 있음</a:t>
              </a:r>
              <a:endPara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백신이 발생하지 않아 데이터가 없는 시간대에는 </a:t>
              </a:r>
              <a:endPara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    </a:t>
              </a:r>
              <a:r>
                <a:rPr lang="ko-KR" altLang="en-US" sz="14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결과가 없다는 텍스트 출력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A4CC95A-FC86-4489-B2EE-4ACD0254E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82" y="4229112"/>
              <a:ext cx="340500" cy="30272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7CF8E1D-2BDA-44CB-91E7-5F3701E32EC7}"/>
                </a:ext>
              </a:extLst>
            </p:cNvPr>
            <p:cNvSpPr/>
            <p:nvPr/>
          </p:nvSpPr>
          <p:spPr>
            <a:xfrm>
              <a:off x="666025" y="4101563"/>
              <a:ext cx="5873727" cy="1573256"/>
            </a:xfrm>
            <a:prstGeom prst="rect">
              <a:avLst/>
            </a:prstGeom>
            <a:noFill/>
            <a:ln w="381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7989FDB-B944-4F59-9954-83C0866B8E2B}"/>
              </a:ext>
            </a:extLst>
          </p:cNvPr>
          <p:cNvSpPr txBox="1">
            <a:spLocks/>
          </p:cNvSpPr>
          <p:nvPr/>
        </p:nvSpPr>
        <p:spPr>
          <a:xfrm>
            <a:off x="571246" y="1017373"/>
            <a:ext cx="9138659" cy="78382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b="0" i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Check the </a:t>
            </a:r>
            <a:r>
              <a:rPr lang="en-US" altLang="ko-KR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No-show</a:t>
            </a:r>
            <a:r>
              <a:rPr lang="ko-KR" altLang="en-US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28608C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vaccine</a:t>
            </a:r>
            <a:r>
              <a:rPr lang="en-US" altLang="ko-KR" b="1" i="0" dirty="0">
                <a:solidFill>
                  <a:srgbClr val="28608C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0" i="0" dirty="0"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of the hospital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768CD2-D83E-447F-B588-5408226928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1" y="1797251"/>
            <a:ext cx="5385983" cy="2109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BB8543-746A-4B59-BEC9-B26C984B93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72" y="1797250"/>
            <a:ext cx="5385982" cy="2109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B05192-7C13-411A-B861-AD388F977F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2" y="4093411"/>
            <a:ext cx="5385982" cy="2109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7B6F0A-CDB2-4DCE-8CC3-185F6F7B5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58" y="1901287"/>
            <a:ext cx="9981427" cy="37430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9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시각화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8D5A5A-04BD-4890-847F-E29EAD2E6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68" t="-16589" r="5971" b="73844"/>
          <a:stretch/>
        </p:blipFill>
        <p:spPr>
          <a:xfrm>
            <a:off x="252064" y="4601068"/>
            <a:ext cx="11681227" cy="1941071"/>
          </a:xfrm>
          <a:prstGeom prst="rect">
            <a:avLst/>
          </a:prstGeom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A2575E5-C133-46A0-B443-2F36223A18D0}"/>
              </a:ext>
            </a:extLst>
          </p:cNvPr>
          <p:cNvSpPr txBox="1">
            <a:spLocks/>
          </p:cNvSpPr>
          <p:nvPr/>
        </p:nvSpPr>
        <p:spPr>
          <a:xfrm>
            <a:off x="4142449" y="4494390"/>
            <a:ext cx="5373460" cy="126631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36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No-show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Vaccine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D7F33E-5D6F-42D4-80B0-68922AB625D6}"/>
              </a:ext>
            </a:extLst>
          </p:cNvPr>
          <p:cNvSpPr txBox="1"/>
          <p:nvPr/>
        </p:nvSpPr>
        <p:spPr>
          <a:xfrm>
            <a:off x="3724689" y="5429111"/>
            <a:ext cx="5373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백신 발생 시간대</a:t>
            </a:r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선택지를 </a:t>
            </a:r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08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</a:t>
            </a:r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~17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설정한 이유</a:t>
            </a:r>
            <a:endParaRPr lang="en-US" altLang="ko-KR" sz="16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네이버 잔여백신 예약 사이트가 오전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오후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시까지 운영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발생 시간대로 그룹화하여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08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 17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C977E61-714E-44F8-A00D-93D2476461F5}"/>
              </a:ext>
            </a:extLst>
          </p:cNvPr>
          <p:cNvSpPr/>
          <p:nvPr/>
        </p:nvSpPr>
        <p:spPr>
          <a:xfrm>
            <a:off x="1040638" y="1421856"/>
            <a:ext cx="5042027" cy="147387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rgbClr val="9AC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B1036C3-2737-4C10-A7C3-657E9B084371}"/>
              </a:ext>
            </a:extLst>
          </p:cNvPr>
          <p:cNvSpPr/>
          <p:nvPr/>
        </p:nvSpPr>
        <p:spPr>
          <a:xfrm>
            <a:off x="5964464" y="2891669"/>
            <a:ext cx="4779736" cy="1576231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5" name="그림 24" descr="지도이(가) 표시된 사진&#10;&#10;자동 생성된 설명">
            <a:extLst>
              <a:ext uri="{FF2B5EF4-FFF2-40B4-BE49-F238E27FC236}">
                <a16:creationId xmlns:a16="http://schemas.microsoft.com/office/drawing/2014/main" id="{69DB11F8-7C9F-471F-BDBE-11B3AA6A6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06" t="73500" r="1245" b="784"/>
          <a:stretch/>
        </p:blipFill>
        <p:spPr>
          <a:xfrm>
            <a:off x="1180708" y="1559085"/>
            <a:ext cx="4671452" cy="2904754"/>
          </a:xfrm>
          <a:prstGeom prst="rect">
            <a:avLst/>
          </a:prstGeom>
        </p:spPr>
      </p:pic>
      <p:pic>
        <p:nvPicPr>
          <p:cNvPr id="26" name="그림 25" descr="지도이(가) 표시된 사진&#10;&#10;자동 생성된 설명">
            <a:extLst>
              <a:ext uri="{FF2B5EF4-FFF2-40B4-BE49-F238E27FC236}">
                <a16:creationId xmlns:a16="http://schemas.microsoft.com/office/drawing/2014/main" id="{F6FB6211-DBD1-4202-8181-A2FC163823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5" t="73507" r="439" b="478"/>
          <a:stretch/>
        </p:blipFill>
        <p:spPr>
          <a:xfrm>
            <a:off x="6227537" y="1559085"/>
            <a:ext cx="4206783" cy="27107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77BDE9-E876-4599-815D-9695C3027F5E}"/>
              </a:ext>
            </a:extLst>
          </p:cNvPr>
          <p:cNvSpPr/>
          <p:nvPr/>
        </p:nvSpPr>
        <p:spPr>
          <a:xfrm>
            <a:off x="462270" y="4121754"/>
            <a:ext cx="2590820" cy="425975"/>
          </a:xfrm>
          <a:prstGeom prst="rect">
            <a:avLst/>
          </a:prstGeom>
          <a:solidFill>
            <a:srgbClr val="B7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 이후 실행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2BD84-B6BC-4EA2-B8D4-FA22F6A3FC97}"/>
              </a:ext>
            </a:extLst>
          </p:cNvPr>
          <p:cNvSpPr/>
          <p:nvPr/>
        </p:nvSpPr>
        <p:spPr>
          <a:xfrm>
            <a:off x="8950599" y="1350468"/>
            <a:ext cx="2590820" cy="430321"/>
          </a:xfrm>
          <a:prstGeom prst="rect">
            <a:avLst/>
          </a:prstGeom>
          <a:solidFill>
            <a:srgbClr val="B7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자정 이후 실행</a:t>
            </a:r>
          </a:p>
        </p:txBody>
      </p:sp>
    </p:spTree>
    <p:extLst>
      <p:ext uri="{BB962C8B-B14F-4D97-AF65-F5344CB8AC3E}">
        <p14:creationId xmlns:p14="http://schemas.microsoft.com/office/powerpoint/2010/main" val="18561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시각화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B3CFE2-3D54-4CF9-BEAB-185656EBD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077" t="17532" r="50217" b="35778"/>
          <a:stretch/>
        </p:blipFill>
        <p:spPr>
          <a:xfrm>
            <a:off x="2987039" y="233264"/>
            <a:ext cx="8946253" cy="6308873"/>
          </a:xfrm>
          <a:prstGeom prst="rect">
            <a:avLst/>
          </a:prstGeom>
        </p:spPr>
      </p:pic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8A54817C-A66A-4CD5-BD5D-2A61472A9476}"/>
              </a:ext>
            </a:extLst>
          </p:cNvPr>
          <p:cNvSpPr txBox="1">
            <a:spLocks/>
          </p:cNvSpPr>
          <p:nvPr/>
        </p:nvSpPr>
        <p:spPr>
          <a:xfrm>
            <a:off x="5879782" y="1785836"/>
            <a:ext cx="5373460" cy="126631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36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No-show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Vaccine </a:t>
            </a:r>
          </a:p>
          <a:p>
            <a:pPr marL="0" marR="0" lvl="0" indent="0" defTabSz="36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At a specific time</a:t>
            </a:r>
            <a:endParaRPr kumimoji="0" lang="en-US" altLang="ko-KR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01A975-0C29-4F18-A3DD-E303C1E1FA48}"/>
              </a:ext>
            </a:extLst>
          </p:cNvPr>
          <p:cNvSpPr txBox="1"/>
          <p:nvPr/>
        </p:nvSpPr>
        <p:spPr>
          <a:xfrm>
            <a:off x="5879782" y="2906808"/>
            <a:ext cx="5467542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시간대별 잔여백신 발생량 시각화</a:t>
            </a:r>
            <a:endParaRPr lang="en-US" altLang="ko-KR" sz="16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3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Optional: AZ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포함 여부 선택 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30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 미만은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접종이 불가하므로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포함 여부 선택을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option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으로 설정하여 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사용자 연령대를 고려한 시간대별 잔여백신 발생량을 확인 가능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vacc_time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()</a:t>
            </a:r>
          </a:p>
          <a:p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14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시에 잔여백신 물량이 제일 많이 발생함을 알 수 있다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B77023-237B-4260-B6BC-98E6370190B4}"/>
              </a:ext>
            </a:extLst>
          </p:cNvPr>
          <p:cNvSpPr txBox="1"/>
          <p:nvPr/>
        </p:nvSpPr>
        <p:spPr>
          <a:xfrm>
            <a:off x="5953852" y="5046761"/>
            <a:ext cx="192816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경기천년제목 Light" panose="02020403020101020101" pitchFamily="18" charset="-127"/>
                <a:cs typeface="Arial" pitchFamily="34" charset="0"/>
              </a:rPr>
              <a:t>No_show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경기천년제목 Light" panose="02020403020101020101" pitchFamily="18" charset="-127"/>
                <a:cs typeface="Arial" pitchFamily="34" charset="0"/>
              </a:rPr>
              <a:t> vaccine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E3ECFE-D29C-4233-BE20-7FC02A14B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88" y="1473591"/>
            <a:ext cx="4643694" cy="22748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3CA8B7-8C44-4AC9-A095-F01FBD2B6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88" y="3748397"/>
            <a:ext cx="4643693" cy="227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2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시각화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72757A4-5D41-4C9C-A728-8C9B7FF1189A}"/>
              </a:ext>
            </a:extLst>
          </p:cNvPr>
          <p:cNvSpPr txBox="1">
            <a:spLocks/>
          </p:cNvSpPr>
          <p:nvPr/>
        </p:nvSpPr>
        <p:spPr>
          <a:xfrm>
            <a:off x="466437" y="1667192"/>
            <a:ext cx="5373460" cy="126631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36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Total </a:t>
            </a:r>
            <a:b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Vaccine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Occurrence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6F119-957E-4FD3-9370-E32B7E629E94}"/>
              </a:ext>
            </a:extLst>
          </p:cNvPr>
          <p:cNvSpPr txBox="1"/>
          <p:nvPr/>
        </p:nvSpPr>
        <p:spPr>
          <a:xfrm>
            <a:off x="372355" y="2834868"/>
            <a:ext cx="5467542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어제의 잔여백신 발생 현황 그래프</a:t>
            </a:r>
            <a:endParaRPr lang="en-US" altLang="ko-KR" sz="16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endParaRPr lang="en-US" altLang="ko-KR" sz="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yesterday_vacc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()</a:t>
            </a:r>
          </a:p>
          <a:p>
            <a:pPr algn="r"/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전체 발생 건수와 백신 종류별 비율을 나타냄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우측의 그래프를 통해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 &gt;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화이자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모더나 순으로 </a:t>
            </a:r>
            <a:endParaRPr lang="en-US" altLang="ko-KR" sz="1400" dirty="0">
              <a:solidFill>
                <a:srgbClr val="D7D7D7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잔여백신이 발생하는 것을 알 수 있다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algn="r"/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174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화이자는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53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모더나는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</a:t>
            </a:r>
            <a:endParaRPr lang="en-US" altLang="ko-KR" sz="1400" dirty="0">
              <a:solidFill>
                <a:srgbClr val="D7D7D7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잔여백신이 발생되었고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</a:p>
          <a:p>
            <a:pPr algn="r"/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AZ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76.65%, 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화이자는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23.35%,</a:t>
            </a:r>
          </a:p>
          <a:p>
            <a:pPr algn="r"/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모더나는 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0.0%</a:t>
            </a:r>
            <a:r>
              <a:rPr lang="ko-KR" altLang="en-US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비율로 발생함을 알 수 있다</a:t>
            </a:r>
            <a:r>
              <a:rPr lang="en-US" altLang="ko-KR" sz="1400" dirty="0">
                <a:solidFill>
                  <a:srgbClr val="D7D7D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algn="r"/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E94BF-0D49-4622-A387-798E67DF57E3}"/>
              </a:ext>
            </a:extLst>
          </p:cNvPr>
          <p:cNvSpPr txBox="1"/>
          <p:nvPr/>
        </p:nvSpPr>
        <p:spPr>
          <a:xfrm>
            <a:off x="3873645" y="5478162"/>
            <a:ext cx="192816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경기천년제목 Light" panose="02020403020101020101" pitchFamily="18" charset="-127"/>
                <a:cs typeface="Arial" pitchFamily="34" charset="0"/>
              </a:rPr>
              <a:t>No_show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경기천년제목 Light" panose="02020403020101020101" pitchFamily="18" charset="-127"/>
                <a:cs typeface="Arial" pitchFamily="34" charset="0"/>
              </a:rPr>
              <a:t> vaccine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경기천년제목 Light" panose="02020403020101020101" pitchFamily="18" charset="-127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AC8C3E-5084-4647-92F0-B8AD065E6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10180"/>
          <a:stretch/>
        </p:blipFill>
        <p:spPr>
          <a:xfrm>
            <a:off x="6352105" y="1533332"/>
            <a:ext cx="4282634" cy="4389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259D81-B4BC-49F3-9116-FCF6AE367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671" y="4140695"/>
            <a:ext cx="537857" cy="7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6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CD7843-E9C0-4F9A-951F-28D165599991}"/>
              </a:ext>
            </a:extLst>
          </p:cNvPr>
          <p:cNvSpPr/>
          <p:nvPr/>
        </p:nvSpPr>
        <p:spPr>
          <a:xfrm>
            <a:off x="4370895" y="1707431"/>
            <a:ext cx="3450210" cy="3450210"/>
          </a:xfrm>
          <a:prstGeom prst="rect">
            <a:avLst/>
          </a:prstGeom>
          <a:solidFill>
            <a:srgbClr val="9ACEF9"/>
          </a:solidFill>
          <a:ln>
            <a:noFill/>
          </a:ln>
          <a:effectLst>
            <a:outerShdw blurRad="266700" dist="1143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04000" rtlCol="0" anchor="t"/>
          <a:lstStyle/>
          <a:p>
            <a:pPr algn="ctr" latinLnBrk="0">
              <a:defRPr/>
            </a:pP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022E0A-710E-4455-9BE9-25B9506E407B}"/>
              </a:ext>
            </a:extLst>
          </p:cNvPr>
          <p:cNvSpPr/>
          <p:nvPr/>
        </p:nvSpPr>
        <p:spPr>
          <a:xfrm>
            <a:off x="4370895" y="3847315"/>
            <a:ext cx="3450210" cy="13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68D958-841D-4BA0-A70B-E909B94A854D}"/>
              </a:ext>
            </a:extLst>
          </p:cNvPr>
          <p:cNvCxnSpPr>
            <a:cxnSpLocks/>
          </p:cNvCxnSpPr>
          <p:nvPr/>
        </p:nvCxnSpPr>
        <p:spPr>
          <a:xfrm>
            <a:off x="5577526" y="4384643"/>
            <a:ext cx="154380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F24F0BC-52C0-40ED-BF29-E8965C3D0C1D}"/>
              </a:ext>
            </a:extLst>
          </p:cNvPr>
          <p:cNvCxnSpPr>
            <a:cxnSpLocks/>
          </p:cNvCxnSpPr>
          <p:nvPr/>
        </p:nvCxnSpPr>
        <p:spPr>
          <a:xfrm>
            <a:off x="5081588" y="4384643"/>
            <a:ext cx="1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53AA1F-D1C2-42B7-B8CF-9205CD560031}"/>
              </a:ext>
            </a:extLst>
          </p:cNvPr>
          <p:cNvSpPr txBox="1"/>
          <p:nvPr/>
        </p:nvSpPr>
        <p:spPr>
          <a:xfrm>
            <a:off x="4981179" y="4122743"/>
            <a:ext cx="22541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데이터산업인력 양성 교육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</a:t>
            </a:r>
            <a:endParaRPr lang="ko-KR" altLang="en-US" sz="160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2035EB-1C6F-4D89-8B4B-4D72A260F63E}"/>
              </a:ext>
            </a:extLst>
          </p:cNvPr>
          <p:cNvGrpSpPr/>
          <p:nvPr/>
        </p:nvGrpSpPr>
        <p:grpSpPr>
          <a:xfrm>
            <a:off x="5570338" y="4438962"/>
            <a:ext cx="1628480" cy="295275"/>
            <a:chOff x="5492852" y="4438962"/>
            <a:chExt cx="1628480" cy="2952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D56232-7790-4FFC-A72F-364A05C33378}"/>
                </a:ext>
              </a:extLst>
            </p:cNvPr>
            <p:cNvSpPr txBox="1"/>
            <p:nvPr/>
          </p:nvSpPr>
          <p:spPr>
            <a:xfrm>
              <a:off x="5492852" y="4454781"/>
              <a:ext cx="162848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SST ;</a:t>
              </a:r>
              <a:r>
                <a:rPr lang="en-US" altLang="ko-KR" sz="1000" kern="0" dirty="0">
                  <a:solidFill>
                    <a:srgbClr val="FF0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      </a:t>
              </a:r>
              <a:r>
                <a:rPr lang="ko-KR" altLang="en-US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</a:t>
              </a:r>
              <a:endParaRPr lang="ko-KR" altLang="en-US" sz="12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F889880-4444-435B-AD78-B2DFD9F20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9194" y="4438962"/>
              <a:ext cx="266700" cy="2952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FB66BBC-6246-44C0-924F-C431C777B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58" y="2155293"/>
            <a:ext cx="2158773" cy="12441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7200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7. UI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 </a:t>
            </a: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로고설명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3EF27D5-3DF0-4EB4-BE33-C9AACB05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7" y="3726962"/>
            <a:ext cx="11654145" cy="2813795"/>
          </a:xfrm>
          <a:prstGeom prst="rect">
            <a:avLst/>
          </a:prstGeom>
        </p:spPr>
      </p:pic>
      <p:grpSp>
        <p:nvGrpSpPr>
          <p:cNvPr id="19" name="Graphic 14">
            <a:extLst>
              <a:ext uri="{FF2B5EF4-FFF2-40B4-BE49-F238E27FC236}">
                <a16:creationId xmlns:a16="http://schemas.microsoft.com/office/drawing/2014/main" id="{78A82D10-BB99-4C49-8A95-3F6A4DA243EF}"/>
              </a:ext>
            </a:extLst>
          </p:cNvPr>
          <p:cNvGrpSpPr/>
          <p:nvPr/>
        </p:nvGrpSpPr>
        <p:grpSpPr>
          <a:xfrm>
            <a:off x="1281419" y="1629349"/>
            <a:ext cx="4151005" cy="3390374"/>
            <a:chOff x="2444748" y="555045"/>
            <a:chExt cx="7282048" cy="5727454"/>
          </a:xfrm>
        </p:grpSpPr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BD2E0EE6-B046-415F-B618-F77E319C2FF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446EE0F2-C6A6-43D6-86B4-830B194F45A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F894C547-416A-46FB-B2DB-A9E0EA0E748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95E6768C-4CBE-4F23-BCC7-3C276A1B165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2D36105C-6BF7-400E-99A7-BB6992CF6E1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26" name="Freeform: Shape 17">
              <a:extLst>
                <a:ext uri="{FF2B5EF4-FFF2-40B4-BE49-F238E27FC236}">
                  <a16:creationId xmlns:a16="http://schemas.microsoft.com/office/drawing/2014/main" id="{F710A710-06F0-4E78-99D9-BC3160A59BF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BAC003E4-ED5F-4F1F-9DB9-E1117DD2DE2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  <p:sp>
          <p:nvSpPr>
            <p:cNvPr id="36" name="Freeform: Shape 19">
              <a:extLst>
                <a:ext uri="{FF2B5EF4-FFF2-40B4-BE49-F238E27FC236}">
                  <a16:creationId xmlns:a16="http://schemas.microsoft.com/office/drawing/2014/main" id="{BE08CC5D-C489-4060-8BA2-0A4ED016DEC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경기천년제목 Light" panose="02020403020101020101" pitchFamily="18" charset="-127"/>
              </a:endParaRPr>
            </a:p>
          </p:txBody>
        </p:sp>
      </p:grp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4A03301B-2545-4CE7-96C9-C6F40D0E2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17" y="2134315"/>
            <a:ext cx="3369598" cy="1791904"/>
          </a:xfrm>
          <a:prstGeom prst="rect">
            <a:avLst/>
          </a:prstGeom>
        </p:spPr>
      </p:pic>
      <p:grpSp>
        <p:nvGrpSpPr>
          <p:cNvPr id="37" name="Group 1">
            <a:extLst>
              <a:ext uri="{FF2B5EF4-FFF2-40B4-BE49-F238E27FC236}">
                <a16:creationId xmlns:a16="http://schemas.microsoft.com/office/drawing/2014/main" id="{53161B0E-EF60-4BCD-959C-6DE14AABAB0E}"/>
              </a:ext>
            </a:extLst>
          </p:cNvPr>
          <p:cNvGrpSpPr/>
          <p:nvPr/>
        </p:nvGrpSpPr>
        <p:grpSpPr>
          <a:xfrm flipH="1">
            <a:off x="6121859" y="2347338"/>
            <a:ext cx="3048478" cy="783700"/>
            <a:chOff x="2153502" y="2017026"/>
            <a:chExt cx="2286358" cy="376921"/>
          </a:xfrm>
          <a:solidFill>
            <a:srgbClr val="B7E5FF"/>
          </a:solidFill>
        </p:grpSpPr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EB8D149D-2BB9-4B13-B99E-2B1FE2287E71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9" name="Rectangle 6">
              <a:extLst>
                <a:ext uri="{FF2B5EF4-FFF2-40B4-BE49-F238E27FC236}">
                  <a16:creationId xmlns:a16="http://schemas.microsoft.com/office/drawing/2014/main" id="{F8BBD36A-2B20-47A8-99CA-6947D07AC19A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직사각형 7">
            <a:extLst>
              <a:ext uri="{FF2B5EF4-FFF2-40B4-BE49-F238E27FC236}">
                <a16:creationId xmlns:a16="http://schemas.microsoft.com/office/drawing/2014/main" id="{C37402D6-A30D-4A97-95F9-8A084EA9A526}"/>
              </a:ext>
            </a:extLst>
          </p:cNvPr>
          <p:cNvSpPr/>
          <p:nvPr/>
        </p:nvSpPr>
        <p:spPr>
          <a:xfrm>
            <a:off x="6743995" y="2382462"/>
            <a:ext cx="1851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rgbClr val="2195F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백발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rgbClr val="E6BC4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백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rgbClr val="2195F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신</a:t>
            </a:r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333CAF-046B-4B64-A95A-6164996F8B9A}"/>
              </a:ext>
            </a:extLst>
          </p:cNvPr>
          <p:cNvSpPr txBox="1"/>
          <p:nvPr/>
        </p:nvSpPr>
        <p:spPr>
          <a:xfrm>
            <a:off x="5999995" y="3111618"/>
            <a:ext cx="5264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 백 번 쏘아 백 번 맞힌다는 뜻을 가진 사자성어 백발백중처럼 사용자 위치 주변의 백 개의 잔여 백신 발생 의료기관 데이터를 분석한 결과를 알려주어 사용자가 정확하고 확실하게 잔여 백신 발생량 예측을 할 수 있도록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도와주는 시스템으로 잔여 백신 예약 알림 병원을 선택하는 것에 도움을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주며 사용자가 높은 확률로 잔여 백신 예약에 성공할 수 있도록 시간대별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의료기관별 잔여 백신 발생 추이를 시각화 된 자료로 보여준다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410B0-03E9-443D-995E-5E3DFB417FC7}"/>
              </a:ext>
            </a:extLst>
          </p:cNvPr>
          <p:cNvSpPr/>
          <p:nvPr/>
        </p:nvSpPr>
        <p:spPr>
          <a:xfrm>
            <a:off x="647869" y="5254037"/>
            <a:ext cx="10875819" cy="674442"/>
          </a:xfrm>
          <a:prstGeom prst="rect">
            <a:avLst/>
          </a:prstGeom>
          <a:solidFill>
            <a:srgbClr val="BCD6EE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직사각형 1">
            <a:extLst>
              <a:ext uri="{FF2B5EF4-FFF2-40B4-BE49-F238E27FC236}">
                <a16:creationId xmlns:a16="http://schemas.microsoft.com/office/drawing/2014/main" id="{04A3B811-720A-4659-8AAB-E7F6F9B312A0}"/>
              </a:ext>
            </a:extLst>
          </p:cNvPr>
          <p:cNvSpPr/>
          <p:nvPr/>
        </p:nvSpPr>
        <p:spPr>
          <a:xfrm>
            <a:off x="755440" y="5343826"/>
            <a:ext cx="10681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당신 주변의 </a:t>
            </a:r>
            <a:r>
              <a:rPr lang="ko-KR" altLang="en-US" sz="2400" dirty="0" err="1">
                <a:solidFill>
                  <a:srgbClr val="2195F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백</a:t>
            </a:r>
            <a:r>
              <a:rPr lang="ko-KR" altLang="en-US" sz="2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</a:t>
            </a:r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병원 데이터를 </a:t>
            </a:r>
            <a:r>
              <a:rPr lang="ko-KR" altLang="en-US" sz="2400" dirty="0">
                <a:solidFill>
                  <a:srgbClr val="2195F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</a:t>
            </a:r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굴해 당신에게 딱 맞는 잔여 </a:t>
            </a:r>
            <a:r>
              <a:rPr lang="ko-KR" altLang="en-US" sz="2400" dirty="0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백</a:t>
            </a:r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 데이터를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195F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속하게 전해드려요</a:t>
            </a:r>
            <a:r>
              <a:rPr lang="en-US" altLang="ko-KR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09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7. UI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 </a:t>
            </a: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기본 설정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7EC375-7A7D-42D1-B6F1-44AEA21BE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19" y="1379838"/>
            <a:ext cx="8549196" cy="2558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DE303E-AF2C-44A3-832B-61C1671C74FA}"/>
              </a:ext>
            </a:extLst>
          </p:cNvPr>
          <p:cNvSpPr/>
          <p:nvPr/>
        </p:nvSpPr>
        <p:spPr>
          <a:xfrm>
            <a:off x="1466295" y="4155263"/>
            <a:ext cx="9259410" cy="1597980"/>
          </a:xfrm>
          <a:prstGeom prst="rect">
            <a:avLst/>
          </a:prstGeom>
          <a:solidFill>
            <a:srgbClr val="DBEE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DB447-832C-4A28-AE84-538B4FD63D05}"/>
              </a:ext>
            </a:extLst>
          </p:cNvPr>
          <p:cNvSpPr txBox="1"/>
          <p:nvPr/>
        </p:nvSpPr>
        <p:spPr>
          <a:xfrm>
            <a:off x="2130803" y="5083640"/>
            <a:ext cx="920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FONT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5F284-1133-466A-A9E9-A152675F43E0}"/>
              </a:ext>
            </a:extLst>
          </p:cNvPr>
          <p:cNvSpPr txBox="1"/>
          <p:nvPr/>
        </p:nvSpPr>
        <p:spPr>
          <a:xfrm>
            <a:off x="3174292" y="5040457"/>
            <a:ext cx="252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 천년 제목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lang="en-US" altLang="ko-KR" sz="2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ttf</a:t>
            </a:r>
            <a:endParaRPr lang="ko-KR" altLang="en-US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73BCF9-A601-43E8-8842-CB6CC5DBF0BC}"/>
              </a:ext>
            </a:extLst>
          </p:cNvPr>
          <p:cNvSpPr txBox="1"/>
          <p:nvPr/>
        </p:nvSpPr>
        <p:spPr>
          <a:xfrm>
            <a:off x="2007768" y="4577421"/>
            <a:ext cx="1166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COLOR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4CC108-D3A3-4B29-9B6D-AD8F6B17C2D8}"/>
              </a:ext>
            </a:extLst>
          </p:cNvPr>
          <p:cNvSpPr txBox="1"/>
          <p:nvPr/>
        </p:nvSpPr>
        <p:spPr>
          <a:xfrm>
            <a:off x="3174292" y="4584921"/>
            <a:ext cx="72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F2839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#0f2839 </a:t>
            </a:r>
            <a:r>
              <a:rPr lang="en-US" altLang="ko-KR" dirty="0">
                <a:solidFill>
                  <a:srgbClr val="2195F2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#4a94b0 </a:t>
            </a:r>
            <a:r>
              <a:rPr lang="en-US" altLang="ko-KR" dirty="0">
                <a:solidFill>
                  <a:srgbClr val="B7E5FF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#2195f2 </a:t>
            </a:r>
            <a:r>
              <a:rPr lang="en-US" altLang="ko-KR" dirty="0">
                <a:solidFill>
                  <a:srgbClr val="9ACEF9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#b7e5ff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en-US" altLang="ko-KR" dirty="0">
                <a:solidFill>
                  <a:srgbClr val="E0DFDF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#d7d7d7 </a:t>
            </a:r>
            <a:r>
              <a:rPr lang="en-US" altLang="ko-KR" dirty="0">
                <a:solidFill>
                  <a:srgbClr val="FAF8F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#faf8f6 </a:t>
            </a:r>
            <a:r>
              <a:rPr lang="en-US" altLang="ko-KR" dirty="0">
                <a:solidFill>
                  <a:srgbClr val="E3B94D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#e3b94d</a:t>
            </a:r>
            <a:r>
              <a:rPr lang="en-US" altLang="ko-KR" dirty="0">
                <a:solidFill>
                  <a:srgbClr val="9ACEF9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en-US" altLang="ko-KR" dirty="0">
                <a:solidFill>
                  <a:srgbClr val="DA3738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#da3738</a:t>
            </a:r>
            <a:endParaRPr lang="ko-KR" altLang="en-US" dirty="0">
              <a:solidFill>
                <a:srgbClr val="DA3738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2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7. UI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F4C46-F68A-480B-8CD9-DD99C2E5A6E4}"/>
              </a:ext>
            </a:extLst>
          </p:cNvPr>
          <p:cNvSpPr txBox="1"/>
          <p:nvPr/>
        </p:nvSpPr>
        <p:spPr>
          <a:xfrm>
            <a:off x="6076908" y="1220726"/>
            <a:ext cx="4084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qt</a:t>
            </a: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designer</a:t>
            </a: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객체 이식 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BA93CC-7AAD-4AE4-9C51-EFEB228C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279" y="1865682"/>
            <a:ext cx="4623725" cy="4063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23AC90-5ED8-42C5-A22E-3AA297D134B3}"/>
              </a:ext>
            </a:extLst>
          </p:cNvPr>
          <p:cNvSpPr txBox="1"/>
          <p:nvPr/>
        </p:nvSpPr>
        <p:spPr>
          <a:xfrm>
            <a:off x="1072220" y="1220726"/>
            <a:ext cx="429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adobe </a:t>
            </a:r>
            <a:r>
              <a:rPr lang="en-US" altLang="ko-KR" sz="2300" dirty="0" err="1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xd</a:t>
            </a: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요소 구성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B7CADC-D0B2-4DF1-BC3F-02AD066F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20" y="1865682"/>
            <a:ext cx="4178145" cy="30454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ABFEED-3CB1-4444-BFC1-36A98DC8D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6446">
            <a:off x="5390965" y="2681143"/>
            <a:ext cx="634714" cy="4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7. UI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111EE9-955C-4B3B-BD7D-1DD73E77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68" y="1748929"/>
            <a:ext cx="4412224" cy="43145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641E71-CA96-4ED8-9F20-B7BB66E43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74" y="1108184"/>
            <a:ext cx="2823250" cy="52394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530394-46DF-4778-8AD3-D232430F44AE}"/>
              </a:ext>
            </a:extLst>
          </p:cNvPr>
          <p:cNvSpPr txBox="1"/>
          <p:nvPr/>
        </p:nvSpPr>
        <p:spPr>
          <a:xfrm>
            <a:off x="1072220" y="1220726"/>
            <a:ext cx="429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Main.py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04C4BA-9B4E-4AC2-8AB5-AE41AA7C1C9A}"/>
              </a:ext>
            </a:extLst>
          </p:cNvPr>
          <p:cNvSpPr/>
          <p:nvPr/>
        </p:nvSpPr>
        <p:spPr>
          <a:xfrm>
            <a:off x="1376038" y="2517664"/>
            <a:ext cx="1828801" cy="314313"/>
          </a:xfrm>
          <a:prstGeom prst="rect">
            <a:avLst/>
          </a:prstGeom>
          <a:noFill/>
          <a:ln w="57150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3B94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38A15-541A-443C-96A1-6ED42C54A8B9}"/>
              </a:ext>
            </a:extLst>
          </p:cNvPr>
          <p:cNvSpPr txBox="1"/>
          <p:nvPr/>
        </p:nvSpPr>
        <p:spPr>
          <a:xfrm>
            <a:off x="2659358" y="1940629"/>
            <a:ext cx="49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pushButton.clicked.connect</a:t>
            </a:r>
            <a:r>
              <a:rPr lang="en-US" altLang="ko-KR" sz="1600" dirty="0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 정의 함수</a:t>
            </a:r>
            <a:r>
              <a:rPr lang="en-US" altLang="ko-KR" sz="1600" dirty="0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버튼 별 시그널에 사용자 정의한 슬롯 연결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FD005B4-5A84-45D5-B2F0-0E108DEF0B3F}"/>
              </a:ext>
            </a:extLst>
          </p:cNvPr>
          <p:cNvSpPr/>
          <p:nvPr/>
        </p:nvSpPr>
        <p:spPr>
          <a:xfrm rot="1701491">
            <a:off x="2885691" y="3893278"/>
            <a:ext cx="4844529" cy="149733"/>
          </a:xfrm>
          <a:prstGeom prst="rightArrow">
            <a:avLst/>
          </a:prstGeom>
          <a:solidFill>
            <a:srgbClr val="E3B94D"/>
          </a:solidFill>
          <a:ln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7. UI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30394-46DF-4778-8AD3-D232430F44AE}"/>
              </a:ext>
            </a:extLst>
          </p:cNvPr>
          <p:cNvSpPr txBox="1"/>
          <p:nvPr/>
        </p:nvSpPr>
        <p:spPr>
          <a:xfrm>
            <a:off x="1072220" y="1220726"/>
            <a:ext cx="429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button1.py 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AE7107-2EC4-40DA-BBD9-CFD23613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68" y="1781014"/>
            <a:ext cx="4377565" cy="4374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04C4BA-9B4E-4AC2-8AB5-AE41AA7C1C9A}"/>
              </a:ext>
            </a:extLst>
          </p:cNvPr>
          <p:cNvSpPr/>
          <p:nvPr/>
        </p:nvSpPr>
        <p:spPr>
          <a:xfrm>
            <a:off x="1331649" y="3551068"/>
            <a:ext cx="4255019" cy="182796"/>
          </a:xfrm>
          <a:prstGeom prst="rect">
            <a:avLst/>
          </a:prstGeom>
          <a:noFill/>
          <a:ln w="57150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3B94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38A15-541A-443C-96A1-6ED42C54A8B9}"/>
              </a:ext>
            </a:extLst>
          </p:cNvPr>
          <p:cNvSpPr txBox="1"/>
          <p:nvPr/>
        </p:nvSpPr>
        <p:spPr>
          <a:xfrm>
            <a:off x="2169072" y="3724986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label.setText</a:t>
            </a:r>
            <a:r>
              <a:rPr lang="en-US" altLang="ko-KR" sz="1600" dirty="0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1600" b="0" i="0" dirty="0">
                <a:solidFill>
                  <a:srgbClr val="E3B94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'&lt;a </a:t>
            </a:r>
            <a:r>
              <a:rPr lang="en-US" altLang="ko-KR" sz="1600" b="0" i="0" dirty="0" err="1">
                <a:solidFill>
                  <a:srgbClr val="E3B94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href</a:t>
            </a:r>
            <a:r>
              <a:rPr lang="en-US" altLang="ko-KR" sz="1600" b="0" i="0" dirty="0">
                <a:solidFill>
                  <a:srgbClr val="E3B94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="</a:t>
            </a:r>
            <a:r>
              <a:rPr lang="ko-KR" altLang="en-US" sz="1600" b="0" i="0" dirty="0">
                <a:solidFill>
                  <a:srgbClr val="E3B94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링크</a:t>
            </a:r>
            <a:r>
              <a:rPr lang="en-US" altLang="ko-KR" sz="1600" b="0" i="0" dirty="0">
                <a:solidFill>
                  <a:srgbClr val="E3B94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"&gt;</a:t>
            </a:r>
            <a:r>
              <a:rPr lang="ko-KR" altLang="en-US" sz="1600" b="0" i="0" dirty="0">
                <a:solidFill>
                  <a:srgbClr val="E3B94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텍스트내용</a:t>
            </a:r>
            <a:r>
              <a:rPr lang="en-US" altLang="ko-KR" sz="1600" b="0" i="0" dirty="0">
                <a:solidFill>
                  <a:srgbClr val="E3B94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&lt;/a&gt;’</a:t>
            </a:r>
            <a:r>
              <a:rPr lang="en-US" altLang="ko-KR" sz="1600" dirty="0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라벨에 설치가이드 링크 연결</a:t>
            </a:r>
          </a:p>
          <a:p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44777A-F945-4C46-9596-00E4B95FE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74" y="1682391"/>
            <a:ext cx="3178263" cy="437425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FD005B4-5A84-45D5-B2F0-0E108DEF0B3F}"/>
              </a:ext>
            </a:extLst>
          </p:cNvPr>
          <p:cNvSpPr/>
          <p:nvPr/>
        </p:nvSpPr>
        <p:spPr>
          <a:xfrm rot="268787">
            <a:off x="5566301" y="3659732"/>
            <a:ext cx="1897591" cy="162320"/>
          </a:xfrm>
          <a:prstGeom prst="rightArrow">
            <a:avLst/>
          </a:prstGeom>
          <a:solidFill>
            <a:srgbClr val="E3B94D"/>
          </a:solidFill>
          <a:ln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A810E02-B4EA-415C-9B64-DD01D52FB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607" y="390464"/>
            <a:ext cx="5335912" cy="59958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9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7. UI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30394-46DF-4778-8AD3-D232430F44AE}"/>
              </a:ext>
            </a:extLst>
          </p:cNvPr>
          <p:cNvSpPr txBox="1"/>
          <p:nvPr/>
        </p:nvSpPr>
        <p:spPr>
          <a:xfrm>
            <a:off x="1072220" y="1220726"/>
            <a:ext cx="429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button2.py 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A97D9B2-BB75-4D35-9ECA-CFB0E7927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68" y="1748093"/>
            <a:ext cx="4768182" cy="42887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04C4BA-9B4E-4AC2-8AB5-AE41AA7C1C9A}"/>
              </a:ext>
            </a:extLst>
          </p:cNvPr>
          <p:cNvSpPr/>
          <p:nvPr/>
        </p:nvSpPr>
        <p:spPr>
          <a:xfrm>
            <a:off x="1376038" y="2562054"/>
            <a:ext cx="1890945" cy="350441"/>
          </a:xfrm>
          <a:prstGeom prst="rect">
            <a:avLst/>
          </a:prstGeom>
          <a:noFill/>
          <a:ln w="57150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3B94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896663-BBCF-4030-8128-B6D8FBF50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928" y="1762518"/>
            <a:ext cx="3482642" cy="399909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FD005B4-5A84-45D5-B2F0-0E108DEF0B3F}"/>
              </a:ext>
            </a:extLst>
          </p:cNvPr>
          <p:cNvSpPr/>
          <p:nvPr/>
        </p:nvSpPr>
        <p:spPr>
          <a:xfrm rot="1282713">
            <a:off x="3128620" y="3549349"/>
            <a:ext cx="4529110" cy="191954"/>
          </a:xfrm>
          <a:prstGeom prst="rightArrow">
            <a:avLst/>
          </a:prstGeom>
          <a:solidFill>
            <a:srgbClr val="E3B94D"/>
          </a:solidFill>
          <a:ln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2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7. UI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30394-46DF-4778-8AD3-D232430F44AE}"/>
              </a:ext>
            </a:extLst>
          </p:cNvPr>
          <p:cNvSpPr txBox="1"/>
          <p:nvPr/>
        </p:nvSpPr>
        <p:spPr>
          <a:xfrm>
            <a:off x="1072220" y="1220726"/>
            <a:ext cx="429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button3.py 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180FEF-6A86-4AF3-A21F-6BB25502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68" y="1765084"/>
            <a:ext cx="4576763" cy="3943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04C4BA-9B4E-4AC2-8AB5-AE41AA7C1C9A}"/>
              </a:ext>
            </a:extLst>
          </p:cNvPr>
          <p:cNvSpPr/>
          <p:nvPr/>
        </p:nvSpPr>
        <p:spPr>
          <a:xfrm>
            <a:off x="1376038" y="2498614"/>
            <a:ext cx="1828801" cy="722686"/>
          </a:xfrm>
          <a:prstGeom prst="rect">
            <a:avLst/>
          </a:prstGeom>
          <a:noFill/>
          <a:ln w="57150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3B94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534AC2-0386-41BD-877F-D381070DD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00" y="1580065"/>
            <a:ext cx="3596952" cy="431329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FD005B4-5A84-45D5-B2F0-0E108DEF0B3F}"/>
              </a:ext>
            </a:extLst>
          </p:cNvPr>
          <p:cNvSpPr/>
          <p:nvPr/>
        </p:nvSpPr>
        <p:spPr>
          <a:xfrm rot="1093431" flipV="1">
            <a:off x="3103344" y="3644018"/>
            <a:ext cx="4101061" cy="166610"/>
          </a:xfrm>
          <a:prstGeom prst="rightArrow">
            <a:avLst/>
          </a:prstGeom>
          <a:solidFill>
            <a:srgbClr val="E3B94D"/>
          </a:solidFill>
          <a:ln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8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7. UI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06DD76-E3E1-4B0F-B0FD-630AA421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74" y="1716954"/>
            <a:ext cx="3829120" cy="46354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31CA0C-638C-4C4E-814F-DE18C8EBB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133" y="1708077"/>
            <a:ext cx="3829120" cy="46354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A39D82-DAE7-454D-93FB-C5B8A3F9FB2E}"/>
              </a:ext>
            </a:extLst>
          </p:cNvPr>
          <p:cNvSpPr txBox="1"/>
          <p:nvPr/>
        </p:nvSpPr>
        <p:spPr>
          <a:xfrm>
            <a:off x="1072220" y="1220726"/>
            <a:ext cx="429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Ui</a:t>
            </a: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통합 파일</a:t>
            </a:r>
            <a:r>
              <a:rPr lang="en-US" altLang="ko-KR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ED7587-E396-402E-A96C-F0ABAA6E95D9}"/>
              </a:ext>
            </a:extLst>
          </p:cNvPr>
          <p:cNvSpPr/>
          <p:nvPr/>
        </p:nvSpPr>
        <p:spPr>
          <a:xfrm>
            <a:off x="6180722" y="1682390"/>
            <a:ext cx="1010191" cy="1746607"/>
          </a:xfrm>
          <a:prstGeom prst="rect">
            <a:avLst/>
          </a:prstGeom>
          <a:noFill/>
          <a:ln w="50800">
            <a:solidFill>
              <a:srgbClr val="219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7D95BF-D5BD-4D8F-BDE9-B956AB07ED9D}"/>
              </a:ext>
            </a:extLst>
          </p:cNvPr>
          <p:cNvSpPr txBox="1"/>
          <p:nvPr/>
        </p:nvSpPr>
        <p:spPr>
          <a:xfrm>
            <a:off x="7214324" y="1450170"/>
            <a:ext cx="373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195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 정의 슬롯</a:t>
            </a:r>
            <a:endParaRPr lang="en-US" altLang="ko-KR" dirty="0">
              <a:solidFill>
                <a:srgbClr val="2195F2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버튼을 눌렀을 때 실행할 함수 지정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344C88-82EB-491E-BE73-F897CC749BC6}"/>
              </a:ext>
            </a:extLst>
          </p:cNvPr>
          <p:cNvSpPr/>
          <p:nvPr/>
        </p:nvSpPr>
        <p:spPr>
          <a:xfrm>
            <a:off x="1637063" y="2660520"/>
            <a:ext cx="1230424" cy="189212"/>
          </a:xfrm>
          <a:prstGeom prst="rect">
            <a:avLst/>
          </a:prstGeom>
          <a:noFill/>
          <a:ln w="50800">
            <a:solidFill>
              <a:srgbClr val="DA3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791DDC-45A7-4521-B37A-98C35DF939F4}"/>
              </a:ext>
            </a:extLst>
          </p:cNvPr>
          <p:cNvSpPr/>
          <p:nvPr/>
        </p:nvSpPr>
        <p:spPr>
          <a:xfrm>
            <a:off x="6168098" y="3582251"/>
            <a:ext cx="1404554" cy="567106"/>
          </a:xfrm>
          <a:prstGeom prst="rect">
            <a:avLst/>
          </a:prstGeom>
          <a:noFill/>
          <a:ln w="50800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3B94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B74B26-D7D5-40A9-B515-980953900555}"/>
              </a:ext>
            </a:extLst>
          </p:cNvPr>
          <p:cNvSpPr txBox="1"/>
          <p:nvPr/>
        </p:nvSpPr>
        <p:spPr>
          <a:xfrm>
            <a:off x="7605350" y="3120586"/>
            <a:ext cx="3865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mainWindow</a:t>
            </a:r>
            <a:r>
              <a:rPr lang="en-US" altLang="ko-KR" dirty="0">
                <a:solidFill>
                  <a:srgbClr val="E3B94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()</a:t>
            </a:r>
          </a:p>
          <a:p>
            <a:r>
              <a:rPr lang="en-US" altLang="ko-KR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main.ui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mainwindow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지정</a:t>
            </a:r>
          </a:p>
          <a:p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4D3796-2B60-40CD-8E16-06A249812912}"/>
              </a:ext>
            </a:extLst>
          </p:cNvPr>
          <p:cNvSpPr txBox="1"/>
          <p:nvPr/>
        </p:nvSpPr>
        <p:spPr>
          <a:xfrm>
            <a:off x="2867487" y="2195816"/>
            <a:ext cx="4610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DA373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Uic.loadUIType</a:t>
            </a:r>
            <a:r>
              <a:rPr lang="en-US" altLang="ko-KR" dirty="0">
                <a:solidFill>
                  <a:srgbClr val="DA373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(): </a:t>
            </a:r>
          </a:p>
          <a:p>
            <a:r>
              <a:rPr lang="en-US" altLang="ko-KR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파일을  </a:t>
            </a:r>
            <a:r>
              <a:rPr lang="en-US" altLang="ko-KR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py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파일로 자동 변동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86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빌드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BE71420-C8F5-446E-98FC-F705093D9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9417" r="42518" b="14631"/>
          <a:stretch/>
        </p:blipFill>
        <p:spPr>
          <a:xfrm>
            <a:off x="803536" y="1792413"/>
            <a:ext cx="5679686" cy="38496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125AE7-609B-435B-BDF8-EB619888738A}"/>
              </a:ext>
            </a:extLst>
          </p:cNvPr>
          <p:cNvSpPr/>
          <p:nvPr/>
        </p:nvSpPr>
        <p:spPr>
          <a:xfrm>
            <a:off x="926994" y="3950647"/>
            <a:ext cx="5351885" cy="215806"/>
          </a:xfrm>
          <a:prstGeom prst="rect">
            <a:avLst/>
          </a:prstGeom>
          <a:noFill/>
          <a:ln w="50800">
            <a:solidFill>
              <a:srgbClr val="219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907A9-750F-401E-AA1F-DFEE36823D6C}"/>
              </a:ext>
            </a:extLst>
          </p:cNvPr>
          <p:cNvSpPr txBox="1"/>
          <p:nvPr/>
        </p:nvSpPr>
        <p:spPr>
          <a:xfrm>
            <a:off x="6278879" y="1590799"/>
            <a:ext cx="53810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pyinstaller</a:t>
            </a:r>
            <a:r>
              <a:rPr lang="ko-KR" altLang="en-US" sz="24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400" dirty="0">
              <a:solidFill>
                <a:srgbClr val="44546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--</a:t>
            </a:r>
            <a:r>
              <a:rPr lang="ko-KR" altLang="en-US" sz="2400" dirty="0" err="1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icon</a:t>
            </a:r>
            <a:r>
              <a:rPr lang="ko-KR" altLang="en-US" sz="24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=D:\데이터교육\Project</a:t>
            </a:r>
            <a:endParaRPr lang="en-US" altLang="ko-KR" sz="2400" dirty="0">
              <a:solidFill>
                <a:srgbClr val="44546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\로고_아이콘.ico </a:t>
            </a:r>
            <a:endParaRPr lang="en-US" altLang="ko-KR" sz="2400" dirty="0">
              <a:solidFill>
                <a:srgbClr val="44546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400" dirty="0" err="1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</a:t>
            </a:r>
            <a:r>
              <a:rPr lang="ko-KR" altLang="en-US" sz="24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D:\데이터교육\Project\final.py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869FAC9-5AB5-414F-8824-C42E6483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410" y="4270352"/>
            <a:ext cx="1993698" cy="199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2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시연 영상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5734E-2028-48BD-9578-26688224AF7B}"/>
              </a:ext>
            </a:extLst>
          </p:cNvPr>
          <p:cNvSpPr txBox="1"/>
          <p:nvPr/>
        </p:nvSpPr>
        <p:spPr>
          <a:xfrm>
            <a:off x="-985421" y="2867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녹화_2021_08_17_23_45_25_350">
            <a:hlinkClick r:id="" action="ppaction://media"/>
            <a:extLst>
              <a:ext uri="{FF2B5EF4-FFF2-40B4-BE49-F238E27FC236}">
                <a16:creationId xmlns:a16="http://schemas.microsoft.com/office/drawing/2014/main" id="{C6156B94-057D-4D98-BE0D-9E21EC451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220" y="223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9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DFDFD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734976D3-29E1-4FBD-8863-0D3392B54E81}"/>
              </a:ext>
            </a:extLst>
          </p:cNvPr>
          <p:cNvSpPr/>
          <p:nvPr/>
        </p:nvSpPr>
        <p:spPr>
          <a:xfrm>
            <a:off x="278621" y="801185"/>
            <a:ext cx="11633705" cy="5843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6CC50B-0E73-4B34-910A-44984A604E8F}"/>
              </a:ext>
            </a:extLst>
          </p:cNvPr>
          <p:cNvSpPr/>
          <p:nvPr/>
        </p:nvSpPr>
        <p:spPr>
          <a:xfrm>
            <a:off x="279148" y="207297"/>
            <a:ext cx="11633704" cy="593888"/>
          </a:xfrm>
          <a:prstGeom prst="rect">
            <a:avLst/>
          </a:prstGeom>
          <a:solidFill>
            <a:srgbClr val="B7E5FF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lvl="1" latinLnBrk="0">
              <a:defRPr/>
            </a:pPr>
            <a:r>
              <a:rPr lang="ko-KR" altLang="en-US" sz="2400" b="1" i="1" kern="0" dirty="0">
                <a:ln w="31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목차</a:t>
            </a:r>
            <a:endParaRPr lang="en-US" altLang="ko-KR" sz="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8567D8A-5CBB-4DA8-875A-FB1853E570D1}"/>
              </a:ext>
            </a:extLst>
          </p:cNvPr>
          <p:cNvSpPr txBox="1"/>
          <p:nvPr/>
        </p:nvSpPr>
        <p:spPr>
          <a:xfrm>
            <a:off x="3269021" y="2965965"/>
            <a:ext cx="144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3EA62-535A-48E0-906C-71A484E050AC}"/>
              </a:ext>
            </a:extLst>
          </p:cNvPr>
          <p:cNvSpPr txBox="1"/>
          <p:nvPr/>
        </p:nvSpPr>
        <p:spPr>
          <a:xfrm>
            <a:off x="3260239" y="2298952"/>
            <a:ext cx="272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 의도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A3643B-C8B0-4AC2-8DA0-51D5552E6803}"/>
              </a:ext>
            </a:extLst>
          </p:cNvPr>
          <p:cNvSpPr txBox="1"/>
          <p:nvPr/>
        </p:nvSpPr>
        <p:spPr>
          <a:xfrm>
            <a:off x="3269020" y="3593929"/>
            <a:ext cx="2281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 분담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92B12-5068-4267-AA69-764DD3165340}"/>
              </a:ext>
            </a:extLst>
          </p:cNvPr>
          <p:cNvSpPr txBox="1"/>
          <p:nvPr/>
        </p:nvSpPr>
        <p:spPr>
          <a:xfrm>
            <a:off x="3260237" y="4223356"/>
            <a:ext cx="312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협업 도구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1056A8-DF5E-4FC2-9855-472358337582}"/>
              </a:ext>
            </a:extLst>
          </p:cNvPr>
          <p:cNvSpPr txBox="1"/>
          <p:nvPr/>
        </p:nvSpPr>
        <p:spPr>
          <a:xfrm>
            <a:off x="3260237" y="4812990"/>
            <a:ext cx="312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및 추출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2AD037-E4C1-4BFF-B0B9-299D666CC9DA}"/>
              </a:ext>
            </a:extLst>
          </p:cNvPr>
          <p:cNvSpPr txBox="1"/>
          <p:nvPr/>
        </p:nvSpPr>
        <p:spPr>
          <a:xfrm>
            <a:off x="6515866" y="2274503"/>
            <a:ext cx="312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400" kern="120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데이터 분석</a:t>
            </a:r>
            <a:r>
              <a:rPr lang="en-US" altLang="ko-KR" sz="2400" kern="120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lang="ko-KR" altLang="en-US" sz="2400" kern="120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및 시각화</a:t>
            </a:r>
            <a:r>
              <a:rPr lang="ko-KR" altLang="ko-KR" sz="2400" kern="120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endParaRPr lang="ko-KR" altLang="ko-KR" sz="2400" dirty="0">
              <a:effectLst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43273E-116B-4E53-8C6E-58625C0803AA}"/>
              </a:ext>
            </a:extLst>
          </p:cNvPr>
          <p:cNvGrpSpPr/>
          <p:nvPr/>
        </p:nvGrpSpPr>
        <p:grpSpPr>
          <a:xfrm>
            <a:off x="2840372" y="2336956"/>
            <a:ext cx="428648" cy="2937513"/>
            <a:chOff x="2840372" y="2336956"/>
            <a:chExt cx="428648" cy="293751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6B9DD0FB-C6F6-4591-8853-E846D5EC0BA9}"/>
                </a:ext>
              </a:extLst>
            </p:cNvPr>
            <p:cNvSpPr/>
            <p:nvPr/>
          </p:nvSpPr>
          <p:spPr>
            <a:xfrm>
              <a:off x="2849155" y="2336956"/>
              <a:ext cx="419865" cy="384327"/>
            </a:xfrm>
            <a:prstGeom prst="ellipse">
              <a:avLst/>
            </a:prstGeom>
            <a:noFill/>
            <a:ln w="9525" cap="flat" cmpd="sng" algn="ctr">
              <a:solidFill>
                <a:srgbClr val="2195F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2195F2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1</a:t>
              </a:r>
              <a:endParaRPr lang="ko-KR" altLang="en-US" sz="2400" b="1" dirty="0">
                <a:solidFill>
                  <a:srgbClr val="2195F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6F7664DE-E22C-41B0-96A7-6A631B9E5BB3}"/>
                </a:ext>
              </a:extLst>
            </p:cNvPr>
            <p:cNvSpPr/>
            <p:nvPr/>
          </p:nvSpPr>
          <p:spPr>
            <a:xfrm>
              <a:off x="2840372" y="3004635"/>
              <a:ext cx="419865" cy="384327"/>
            </a:xfrm>
            <a:prstGeom prst="ellipse">
              <a:avLst/>
            </a:prstGeom>
            <a:solidFill>
              <a:srgbClr val="98BFE0"/>
            </a:solidFill>
            <a:ln>
              <a:solidFill>
                <a:srgbClr val="98BFE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2</a:t>
              </a:r>
              <a:endPara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4A3AA5E-E641-4DD2-8A07-E73C16146694}"/>
                </a:ext>
              </a:extLst>
            </p:cNvPr>
            <p:cNvSpPr/>
            <p:nvPr/>
          </p:nvSpPr>
          <p:spPr>
            <a:xfrm>
              <a:off x="2849155" y="3636221"/>
              <a:ext cx="419865" cy="384327"/>
            </a:xfrm>
            <a:prstGeom prst="ellipse">
              <a:avLst/>
            </a:prstGeom>
            <a:noFill/>
            <a:ln w="9525" cap="flat" cmpd="sng" algn="ctr">
              <a:solidFill>
                <a:srgbClr val="2195F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2195F2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3</a:t>
              </a:r>
              <a:endParaRPr lang="ko-KR" altLang="en-US" sz="2400" b="1" dirty="0">
                <a:solidFill>
                  <a:srgbClr val="2195F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4116569-B401-4DE0-960C-344BCF82411E}"/>
                </a:ext>
              </a:extLst>
            </p:cNvPr>
            <p:cNvSpPr/>
            <p:nvPr/>
          </p:nvSpPr>
          <p:spPr>
            <a:xfrm>
              <a:off x="2840372" y="4262026"/>
              <a:ext cx="419865" cy="384327"/>
            </a:xfrm>
            <a:prstGeom prst="ellipse">
              <a:avLst/>
            </a:prstGeom>
            <a:solidFill>
              <a:srgbClr val="4A94B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B4E22B0-E88B-4AFC-81A7-876A97765677}"/>
                </a:ext>
              </a:extLst>
            </p:cNvPr>
            <p:cNvSpPr/>
            <p:nvPr/>
          </p:nvSpPr>
          <p:spPr>
            <a:xfrm>
              <a:off x="2840372" y="4890142"/>
              <a:ext cx="419865" cy="384327"/>
            </a:xfrm>
            <a:prstGeom prst="ellipse">
              <a:avLst/>
            </a:prstGeom>
            <a:noFill/>
            <a:ln w="9525" cap="flat" cmpd="sng" algn="ctr">
              <a:solidFill>
                <a:srgbClr val="2195F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2195F2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5</a:t>
              </a:r>
              <a:endParaRPr lang="ko-KR" altLang="en-US" sz="2400" b="1" dirty="0">
                <a:solidFill>
                  <a:srgbClr val="2195F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C2D13A5-D3D7-4C52-AA27-CBF698B6A58E}"/>
              </a:ext>
            </a:extLst>
          </p:cNvPr>
          <p:cNvSpPr txBox="1"/>
          <p:nvPr/>
        </p:nvSpPr>
        <p:spPr>
          <a:xfrm>
            <a:off x="6540992" y="2928379"/>
            <a:ext cx="312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120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UI </a:t>
            </a:r>
            <a:r>
              <a:rPr lang="ko-KR" altLang="ko-KR" sz="2400" kern="120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구성 및 구현 </a:t>
            </a:r>
            <a:endParaRPr lang="ko-KR" altLang="ko-KR" sz="2400" dirty="0">
              <a:effectLst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BE928E-404A-40E7-B91B-CC1147BBCD63}"/>
              </a:ext>
            </a:extLst>
          </p:cNvPr>
          <p:cNvSpPr txBox="1"/>
          <p:nvPr/>
        </p:nvSpPr>
        <p:spPr>
          <a:xfrm>
            <a:off x="6540991" y="4851472"/>
            <a:ext cx="312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교육 후기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637200-8376-4CBB-9726-4ADB5B4AE43F}"/>
              </a:ext>
            </a:extLst>
          </p:cNvPr>
          <p:cNvGrpSpPr/>
          <p:nvPr/>
        </p:nvGrpSpPr>
        <p:grpSpPr>
          <a:xfrm>
            <a:off x="6045621" y="2336956"/>
            <a:ext cx="419865" cy="2941287"/>
            <a:chOff x="6045621" y="2336956"/>
            <a:chExt cx="419865" cy="2941287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33ED15C-FA33-4E23-AF21-57FF54387312}"/>
                </a:ext>
              </a:extLst>
            </p:cNvPr>
            <p:cNvSpPr/>
            <p:nvPr/>
          </p:nvSpPr>
          <p:spPr>
            <a:xfrm>
              <a:off x="6045621" y="3009017"/>
              <a:ext cx="419865" cy="384327"/>
            </a:xfrm>
            <a:prstGeom prst="ellipse">
              <a:avLst/>
            </a:prstGeom>
            <a:noFill/>
            <a:ln w="9525" cap="flat" cmpd="sng" algn="ctr">
              <a:solidFill>
                <a:srgbClr val="2195F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2195F2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7</a:t>
              </a:r>
              <a:endParaRPr lang="ko-KR" altLang="en-US" sz="2400" b="1" dirty="0">
                <a:solidFill>
                  <a:srgbClr val="2195F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02F862D4-55B0-4C95-80F5-CA9F204C15F7}"/>
                </a:ext>
              </a:extLst>
            </p:cNvPr>
            <p:cNvSpPr/>
            <p:nvPr/>
          </p:nvSpPr>
          <p:spPr>
            <a:xfrm>
              <a:off x="6045621" y="2336956"/>
              <a:ext cx="419865" cy="384327"/>
            </a:xfrm>
            <a:prstGeom prst="ellipse">
              <a:avLst/>
            </a:prstGeom>
            <a:solidFill>
              <a:srgbClr val="4A94B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6</a:t>
              </a:r>
              <a:endPara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4F80C23-9E15-4520-9BD0-0BDBD96DA7D9}"/>
                </a:ext>
              </a:extLst>
            </p:cNvPr>
            <p:cNvSpPr/>
            <p:nvPr/>
          </p:nvSpPr>
          <p:spPr>
            <a:xfrm>
              <a:off x="6045621" y="3639580"/>
              <a:ext cx="419865" cy="384327"/>
            </a:xfrm>
            <a:prstGeom prst="ellipse">
              <a:avLst/>
            </a:prstGeom>
            <a:solidFill>
              <a:srgbClr val="4A94B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8</a:t>
              </a:r>
              <a:endPara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0369122-9FA2-4653-865B-3EC5BD37FC08}"/>
                </a:ext>
              </a:extLst>
            </p:cNvPr>
            <p:cNvSpPr/>
            <p:nvPr/>
          </p:nvSpPr>
          <p:spPr>
            <a:xfrm>
              <a:off x="6045621" y="4234353"/>
              <a:ext cx="419865" cy="384327"/>
            </a:xfrm>
            <a:prstGeom prst="ellipse">
              <a:avLst/>
            </a:prstGeom>
            <a:noFill/>
            <a:ln w="9525" cap="flat" cmpd="sng" algn="ctr">
              <a:solidFill>
                <a:srgbClr val="2195F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2195F2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9</a:t>
              </a:r>
              <a:endParaRPr lang="ko-KR" altLang="en-US" sz="2400" b="1" dirty="0">
                <a:solidFill>
                  <a:srgbClr val="2195F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A95176E-CD3B-4B56-B982-7091A8E5D514}"/>
                </a:ext>
              </a:extLst>
            </p:cNvPr>
            <p:cNvSpPr/>
            <p:nvPr/>
          </p:nvSpPr>
          <p:spPr>
            <a:xfrm>
              <a:off x="6045621" y="4893916"/>
              <a:ext cx="419865" cy="384327"/>
            </a:xfrm>
            <a:prstGeom prst="ellipse">
              <a:avLst/>
            </a:prstGeom>
            <a:solidFill>
              <a:srgbClr val="4A94B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ABEAB7-39CA-43BC-A7B5-2D0B5EB6DD8A}"/>
              </a:ext>
            </a:extLst>
          </p:cNvPr>
          <p:cNvSpPr txBox="1"/>
          <p:nvPr/>
        </p:nvSpPr>
        <p:spPr>
          <a:xfrm>
            <a:off x="6029882" y="4884506"/>
            <a:ext cx="575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endParaRPr lang="ko-KR" altLang="en-US" sz="2000" dirty="0"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1054A4-02DD-47DC-9C55-7CF74AF46F37}"/>
              </a:ext>
            </a:extLst>
          </p:cNvPr>
          <p:cNvSpPr txBox="1"/>
          <p:nvPr/>
        </p:nvSpPr>
        <p:spPr>
          <a:xfrm>
            <a:off x="6540991" y="4202184"/>
            <a:ext cx="312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  <a:endParaRPr lang="en-US" altLang="ko-KR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4A6569-A748-4C93-80B7-EDE6D8807B21}"/>
              </a:ext>
            </a:extLst>
          </p:cNvPr>
          <p:cNvSpPr txBox="1"/>
          <p:nvPr/>
        </p:nvSpPr>
        <p:spPr>
          <a:xfrm>
            <a:off x="6540991" y="3608296"/>
            <a:ext cx="312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빌드 및 시연 영상</a:t>
            </a:r>
          </a:p>
        </p:txBody>
      </p:sp>
    </p:spTree>
    <p:extLst>
      <p:ext uri="{BB962C8B-B14F-4D97-AF65-F5344CB8AC3E}">
        <p14:creationId xmlns:p14="http://schemas.microsoft.com/office/powerpoint/2010/main" val="326510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9.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 효과 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E7CBDF6-156E-403F-B8E8-8A4830D68014}"/>
              </a:ext>
            </a:extLst>
          </p:cNvPr>
          <p:cNvSpPr/>
          <p:nvPr/>
        </p:nvSpPr>
        <p:spPr>
          <a:xfrm>
            <a:off x="3195826" y="4873151"/>
            <a:ext cx="5800347" cy="1030391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잔여백신 예약 확률 증가 및 잔여 백신 추이 분석 통한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부가적인 백신 데이터 추출가능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630134D8-8CC9-4551-B401-C681309F1904}"/>
              </a:ext>
            </a:extLst>
          </p:cNvPr>
          <p:cNvSpPr/>
          <p:nvPr/>
        </p:nvSpPr>
        <p:spPr>
          <a:xfrm>
            <a:off x="5868298" y="4258328"/>
            <a:ext cx="346469" cy="546809"/>
          </a:xfrm>
          <a:prstGeom prst="downArrow">
            <a:avLst/>
          </a:prstGeom>
          <a:solidFill>
            <a:srgbClr val="EAEAEA"/>
          </a:solidFill>
          <a:ln>
            <a:solidFill>
              <a:srgbClr val="EAEA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8D0EF72E-4840-4DA4-AC1E-3E11F6591B5F}"/>
              </a:ext>
            </a:extLst>
          </p:cNvPr>
          <p:cNvSpPr/>
          <p:nvPr/>
        </p:nvSpPr>
        <p:spPr>
          <a:xfrm rot="16200000" flipV="1">
            <a:off x="5739482" y="2394777"/>
            <a:ext cx="584779" cy="3113842"/>
          </a:xfrm>
          <a:prstGeom prst="leftBracket">
            <a:avLst/>
          </a:prstGeom>
          <a:ln w="38100">
            <a:solidFill>
              <a:srgbClr val="D7D7D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A09F4802-0455-470E-891C-9E66476D6B09}"/>
              </a:ext>
            </a:extLst>
          </p:cNvPr>
          <p:cNvSpPr/>
          <p:nvPr/>
        </p:nvSpPr>
        <p:spPr>
          <a:xfrm rot="16200000" flipV="1">
            <a:off x="5750075" y="114114"/>
            <a:ext cx="584776" cy="7683488"/>
          </a:xfrm>
          <a:prstGeom prst="leftBracket">
            <a:avLst/>
          </a:prstGeom>
          <a:ln w="38100">
            <a:solidFill>
              <a:srgbClr val="D7D7D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82AD58C-038C-4C62-895E-30BD550DB412}"/>
              </a:ext>
            </a:extLst>
          </p:cNvPr>
          <p:cNvSpPr/>
          <p:nvPr/>
        </p:nvSpPr>
        <p:spPr>
          <a:xfrm>
            <a:off x="1430792" y="1185151"/>
            <a:ext cx="2661472" cy="2526451"/>
          </a:xfrm>
          <a:prstGeom prst="ellipse">
            <a:avLst/>
          </a:prstGeom>
          <a:solidFill>
            <a:srgbClr val="2195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1FCD6-9363-4BE2-AA56-F635F035748C}"/>
              </a:ext>
            </a:extLst>
          </p:cNvPr>
          <p:cNvSpPr txBox="1"/>
          <p:nvPr/>
        </p:nvSpPr>
        <p:spPr>
          <a:xfrm>
            <a:off x="1952149" y="2900526"/>
            <a:ext cx="157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일일 잔여 백신 데이터 수집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C15D3E-ADA0-407A-B790-549F00E0A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9" y="1722784"/>
            <a:ext cx="1208336" cy="939936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AD1258C2-7A5D-43F9-91F5-854139469DCB}"/>
              </a:ext>
            </a:extLst>
          </p:cNvPr>
          <p:cNvSpPr/>
          <p:nvPr/>
        </p:nvSpPr>
        <p:spPr>
          <a:xfrm>
            <a:off x="3636332" y="1185150"/>
            <a:ext cx="2661472" cy="2526451"/>
          </a:xfrm>
          <a:prstGeom prst="ellipse">
            <a:avLst/>
          </a:prstGeom>
          <a:solidFill>
            <a:srgbClr val="B7E5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B10A37D-3ACC-476A-B980-079BEB3D9052}"/>
              </a:ext>
            </a:extLst>
          </p:cNvPr>
          <p:cNvSpPr/>
          <p:nvPr/>
        </p:nvSpPr>
        <p:spPr>
          <a:xfrm>
            <a:off x="5821282" y="1185150"/>
            <a:ext cx="2661472" cy="2526451"/>
          </a:xfrm>
          <a:prstGeom prst="ellipse">
            <a:avLst/>
          </a:prstGeom>
          <a:solidFill>
            <a:srgbClr val="D7D7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E730ACF-DC3E-4753-BB37-E5293133A868}"/>
              </a:ext>
            </a:extLst>
          </p:cNvPr>
          <p:cNvSpPr/>
          <p:nvPr/>
        </p:nvSpPr>
        <p:spPr>
          <a:xfrm>
            <a:off x="7990186" y="1213817"/>
            <a:ext cx="2661472" cy="2526451"/>
          </a:xfrm>
          <a:prstGeom prst="ellipse">
            <a:avLst/>
          </a:prstGeom>
          <a:solidFill>
            <a:srgbClr val="E3B94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54BAA7-2AC7-4590-ABA2-391269DC966E}"/>
              </a:ext>
            </a:extLst>
          </p:cNvPr>
          <p:cNvSpPr txBox="1"/>
          <p:nvPr/>
        </p:nvSpPr>
        <p:spPr>
          <a:xfrm>
            <a:off x="3697185" y="2947510"/>
            <a:ext cx="2612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일일 잔여 백신 발생 관찰을 </a:t>
            </a:r>
            <a:endParaRPr lang="en-US" altLang="ko-KR" sz="1400" dirty="0">
              <a:solidFill>
                <a:srgbClr val="44546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통한 잔여백신 추이 예측</a:t>
            </a:r>
            <a:endParaRPr lang="ko-KR" altLang="en-US" sz="1600" dirty="0">
              <a:solidFill>
                <a:srgbClr val="44546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3694B8-E187-42A8-9D2D-476BB7A02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72" y="1779636"/>
            <a:ext cx="1012770" cy="9427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97A90FC-BBBD-4D0A-866E-25FB1145DCF1}"/>
              </a:ext>
            </a:extLst>
          </p:cNvPr>
          <p:cNvSpPr txBox="1"/>
          <p:nvPr/>
        </p:nvSpPr>
        <p:spPr>
          <a:xfrm>
            <a:off x="6271090" y="2900526"/>
            <a:ext cx="1779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잔여백신 </a:t>
            </a:r>
            <a:endParaRPr lang="en-US" altLang="ko-KR" sz="1600" dirty="0">
              <a:solidFill>
                <a:srgbClr val="44546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발생 시간대 분석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C9E5F7-90EB-4C42-A6FB-5F6451E22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83" y="1769305"/>
            <a:ext cx="1026390" cy="93031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F40191B-C8D1-4DF2-857A-2C2B0C4563F3}"/>
              </a:ext>
            </a:extLst>
          </p:cNvPr>
          <p:cNvSpPr txBox="1"/>
          <p:nvPr/>
        </p:nvSpPr>
        <p:spPr>
          <a:xfrm>
            <a:off x="8056001" y="2971108"/>
            <a:ext cx="2627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잔여백신 알림 시스템에</a:t>
            </a:r>
            <a:endParaRPr lang="en-US" altLang="ko-KR" sz="1600" dirty="0">
              <a:solidFill>
                <a:srgbClr val="44546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등록할 병원 데이터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664D503-E868-4F4D-95E0-4462D7CB4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735" y="1850426"/>
            <a:ext cx="926308" cy="92630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262A18B-7A76-49A8-867D-BCFFE8A243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68" y="2274134"/>
            <a:ext cx="367032" cy="36703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BBD0ECE-31B5-4DB3-A8C7-198485A477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42" y="2284982"/>
            <a:ext cx="367032" cy="36703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7FA9760-CBC8-44D7-AA15-CDF685DFA4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92" y="2270480"/>
            <a:ext cx="367032" cy="3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후기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92019D-8567-48A9-AD98-E2678458BFDD}"/>
              </a:ext>
            </a:extLst>
          </p:cNvPr>
          <p:cNvSpPr/>
          <p:nvPr/>
        </p:nvSpPr>
        <p:spPr>
          <a:xfrm>
            <a:off x="983592" y="1387185"/>
            <a:ext cx="3168661" cy="4779095"/>
          </a:xfrm>
          <a:prstGeom prst="rect">
            <a:avLst/>
          </a:prstGeom>
          <a:solidFill>
            <a:srgbClr val="E3B94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195F2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842392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01577C-C93E-4CF6-9AF8-9BB59C60DD5F}"/>
              </a:ext>
            </a:extLst>
          </p:cNvPr>
          <p:cNvSpPr/>
          <p:nvPr/>
        </p:nvSpPr>
        <p:spPr>
          <a:xfrm>
            <a:off x="8185173" y="4842392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722900-0C0B-4428-8929-2715643F64AA}"/>
              </a:ext>
            </a:extLst>
          </p:cNvPr>
          <p:cNvSpPr/>
          <p:nvPr/>
        </p:nvSpPr>
        <p:spPr>
          <a:xfrm>
            <a:off x="4511669" y="1387185"/>
            <a:ext cx="3168661" cy="4779095"/>
          </a:xfrm>
          <a:prstGeom prst="rect">
            <a:avLst/>
          </a:prstGeom>
          <a:solidFill>
            <a:srgbClr val="D7D7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1068664-CFFF-48B0-834B-25F726212368}"/>
              </a:ext>
            </a:extLst>
          </p:cNvPr>
          <p:cNvSpPr/>
          <p:nvPr/>
        </p:nvSpPr>
        <p:spPr>
          <a:xfrm>
            <a:off x="8074931" y="1387185"/>
            <a:ext cx="3168661" cy="4779095"/>
          </a:xfrm>
          <a:prstGeom prst="rect">
            <a:avLst/>
          </a:prstGeom>
          <a:solidFill>
            <a:srgbClr val="B7E5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00E23A9-E080-42FD-8A7B-32565DD91B06}"/>
              </a:ext>
            </a:extLst>
          </p:cNvPr>
          <p:cNvGrpSpPr/>
          <p:nvPr/>
        </p:nvGrpSpPr>
        <p:grpSpPr>
          <a:xfrm>
            <a:off x="8150587" y="3904473"/>
            <a:ext cx="2808000" cy="1823545"/>
            <a:chOff x="876305" y="3995663"/>
            <a:chExt cx="2808000" cy="182354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FAB9BF-B78E-44CE-8BB5-89F837CA111E}"/>
                </a:ext>
              </a:extLst>
            </p:cNvPr>
            <p:cNvSpPr/>
            <p:nvPr/>
          </p:nvSpPr>
          <p:spPr>
            <a:xfrm>
              <a:off x="876306" y="3995663"/>
              <a:ext cx="7248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김한나</a:t>
              </a:r>
              <a:endPara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9D586AF-F693-4A9E-8CFF-1BA0FA0E2C0D}"/>
                </a:ext>
              </a:extLst>
            </p:cNvPr>
            <p:cNvSpPr/>
            <p:nvPr/>
          </p:nvSpPr>
          <p:spPr>
            <a:xfrm>
              <a:off x="876306" y="5542209"/>
              <a:ext cx="20154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err="1">
                  <a:solidFill>
                    <a:srgbClr val="44546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막냉이는</a:t>
              </a:r>
              <a:r>
                <a:rPr lang="ko-KR" altLang="en-US" sz="1200" dirty="0">
                  <a:solidFill>
                    <a:srgbClr val="44546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200" dirty="0">
                  <a:solidFill>
                    <a:srgbClr val="44546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SST</a:t>
              </a:r>
              <a:r>
                <a:rPr lang="ko-KR" altLang="en-US" sz="1200" dirty="0">
                  <a:solidFill>
                    <a:srgbClr val="44546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라 행복했어요 </a:t>
              </a:r>
              <a:r>
                <a:rPr lang="en-US" altLang="ko-KR" sz="1200" dirty="0">
                  <a:solidFill>
                    <a:srgbClr val="44546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sym typeface="Wingdings" panose="05000000000000000000" pitchFamily="2" charset="2"/>
                </a:rPr>
                <a:t></a:t>
              </a:r>
              <a:endParaRPr lang="en-US" altLang="ko-KR" sz="1200" dirty="0">
                <a:solidFill>
                  <a:srgbClr val="44546A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B11C167-F8B5-4944-8F0D-E0E288855A9F}"/>
                </a:ext>
              </a:extLst>
            </p:cNvPr>
            <p:cNvSpPr/>
            <p:nvPr/>
          </p:nvSpPr>
          <p:spPr>
            <a:xfrm>
              <a:off x="876305" y="4334217"/>
              <a:ext cx="280800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처음 경험해보는 프로젝트라 많이 걱정했는데</a:t>
              </a:r>
              <a:r>
                <a:rPr lang="en-US" altLang="ko-KR" sz="14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! </a:t>
              </a:r>
              <a:r>
                <a:rPr lang="ko-KR" altLang="en-US" sz="14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만능조장님과 묵묵히 </a:t>
              </a:r>
              <a:r>
                <a:rPr lang="ko-KR" altLang="en-US" sz="1400" dirty="0" err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맡은일을</a:t>
              </a:r>
              <a:r>
                <a:rPr lang="ko-KR" altLang="en-US" sz="14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열심히 해준 영선언니가 함께 있어 짧은 시간이었지만 </a:t>
              </a:r>
              <a:r>
                <a:rPr lang="ko-KR" altLang="en-US" sz="1400" dirty="0" err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많은것을</a:t>
              </a:r>
              <a:r>
                <a:rPr lang="ko-KR" altLang="en-US" sz="14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배운 소중한 경험이었습니다</a:t>
              </a:r>
              <a:r>
                <a:rPr lang="en-US" altLang="ko-KR" sz="14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! 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829B5C2-CABE-48A8-B9C3-BA73B8956C1A}"/>
              </a:ext>
            </a:extLst>
          </p:cNvPr>
          <p:cNvGrpSpPr/>
          <p:nvPr/>
        </p:nvGrpSpPr>
        <p:grpSpPr>
          <a:xfrm>
            <a:off x="1078158" y="3786996"/>
            <a:ext cx="2808000" cy="2149685"/>
            <a:chOff x="876305" y="3995663"/>
            <a:chExt cx="2808000" cy="183456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82AB5CE-DF31-4B5B-A5D8-79878AD4FA7D}"/>
                </a:ext>
              </a:extLst>
            </p:cNvPr>
            <p:cNvSpPr/>
            <p:nvPr/>
          </p:nvSpPr>
          <p:spPr>
            <a:xfrm>
              <a:off x="876306" y="3995663"/>
              <a:ext cx="7040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하윤주</a:t>
              </a:r>
              <a:endPara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A9DC060-B365-44B9-9C3E-C6600266608C}"/>
                </a:ext>
              </a:extLst>
            </p:cNvPr>
            <p:cNvSpPr/>
            <p:nvPr/>
          </p:nvSpPr>
          <p:spPr>
            <a:xfrm>
              <a:off x="876305" y="4241796"/>
              <a:ext cx="28080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파이썬이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간단기만한 언어인 줄로 알았지만</a:t>
              </a:r>
              <a:r>
                <a:rPr lang="en-US" altLang="ko-KR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이번 기회를 통해 </a:t>
              </a:r>
              <a:r>
                <a:rPr lang="ko-KR" altLang="en-US" sz="1200" dirty="0" err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파이썬의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무궁무진함을 알게 되었습니다</a:t>
              </a:r>
              <a:r>
                <a:rPr lang="en-US" altLang="ko-KR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.</a:t>
              </a:r>
              <a:r>
                <a:rPr lang="ko-KR" altLang="en-US" sz="1200" dirty="0" err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파이썬의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다양한 라이브러리들을 알고 사용할 수 있게 되었던 좋은 기회였습니다</a:t>
              </a:r>
              <a:r>
                <a:rPr lang="en-US" altLang="ko-KR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또한 너무 멋지고 매순간 최선을 다하는</a:t>
              </a:r>
              <a:r>
                <a:rPr lang="en-US" altLang="ko-KR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마음도 </a:t>
              </a:r>
              <a:r>
                <a:rPr lang="ko-KR" altLang="en-US" sz="1200" dirty="0" err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잘맞고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의견도 통하는 </a:t>
              </a:r>
              <a:r>
                <a:rPr lang="en-US" altLang="ko-KR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SST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팀원들을 만나 프로젝트를 진행할 수 있었던 좋은 시간이었습니다</a:t>
              </a:r>
              <a:r>
                <a:rPr lang="en-US" altLang="ko-KR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:)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98827CD-B5E5-4704-9B27-4153D9DAACE0}"/>
                </a:ext>
              </a:extLst>
            </p:cNvPr>
            <p:cNvSpPr/>
            <p:nvPr/>
          </p:nvSpPr>
          <p:spPr>
            <a:xfrm>
              <a:off x="891753" y="5593830"/>
              <a:ext cx="1340432" cy="2363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44546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셋이기에 완벽했다</a:t>
              </a:r>
              <a:r>
                <a:rPr lang="en-US" altLang="ko-KR" sz="1200" dirty="0">
                  <a:solidFill>
                    <a:srgbClr val="44546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!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FD6ABA2-3351-4B2C-B8FA-E2AF0AB30716}"/>
              </a:ext>
            </a:extLst>
          </p:cNvPr>
          <p:cNvGrpSpPr/>
          <p:nvPr/>
        </p:nvGrpSpPr>
        <p:grpSpPr>
          <a:xfrm>
            <a:off x="4658878" y="3876555"/>
            <a:ext cx="2812588" cy="1956881"/>
            <a:chOff x="876306" y="3995663"/>
            <a:chExt cx="2812588" cy="195688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75B5A6F-81D7-43E4-96BB-407F45ED6A1D}"/>
                </a:ext>
              </a:extLst>
            </p:cNvPr>
            <p:cNvSpPr/>
            <p:nvPr/>
          </p:nvSpPr>
          <p:spPr>
            <a:xfrm>
              <a:off x="876306" y="3995663"/>
              <a:ext cx="7072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김영선</a:t>
              </a:r>
              <a:endParaRPr lang="en-US" altLang="ko-KR" sz="1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597B490-1848-4FE3-904B-A0B750C84D6D}"/>
                </a:ext>
              </a:extLst>
            </p:cNvPr>
            <p:cNvSpPr/>
            <p:nvPr/>
          </p:nvSpPr>
          <p:spPr>
            <a:xfrm>
              <a:off x="880894" y="4282504"/>
              <a:ext cx="280800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팀원들과 각자 역할을 분담하고</a:t>
              </a:r>
              <a:r>
                <a:rPr lang="en-US" altLang="ko-KR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협업하는 과정을 통해 프로젝트가 어떤 방식으로 진행되는지 배울 수 있는 소중한 시간이었습니다</a:t>
              </a:r>
              <a:r>
                <a:rPr lang="en-US" altLang="ko-KR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프로그램으로 구현되는 과정이 쉽지만은 않았지만</a:t>
              </a:r>
              <a:r>
                <a:rPr lang="en-US" altLang="ko-KR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200" dirty="0" err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오류날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때마다 함께 고민하고 수정하면서 한 단계씩 </a:t>
              </a:r>
              <a:r>
                <a:rPr lang="ko-KR" altLang="en-US" sz="1200" dirty="0" err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완성시켜나가는</a:t>
              </a:r>
              <a:r>
                <a:rPr lang="ko-KR" altLang="en-US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순간이 제일 뿌듯했습니다</a:t>
              </a:r>
              <a:r>
                <a:rPr lang="en-US" altLang="ko-KR" sz="12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.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1428B74-5C3F-4F8D-8FE8-4604CAD24981}"/>
                </a:ext>
              </a:extLst>
            </p:cNvPr>
            <p:cNvSpPr/>
            <p:nvPr/>
          </p:nvSpPr>
          <p:spPr>
            <a:xfrm>
              <a:off x="876306" y="5675545"/>
              <a:ext cx="10680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rgbClr val="44546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사랑해오</a:t>
              </a:r>
              <a:r>
                <a:rPr lang="ko-KR" altLang="en-US" sz="1200" dirty="0">
                  <a:solidFill>
                    <a:srgbClr val="44546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200" dirty="0">
                  <a:solidFill>
                    <a:srgbClr val="44546A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SST!</a:t>
              </a:r>
            </a:p>
          </p:txBody>
        </p:sp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D95F3A27-9576-4ACB-A8BC-D530DAD3C9D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" b="-1978"/>
          <a:stretch/>
        </p:blipFill>
        <p:spPr>
          <a:xfrm>
            <a:off x="5266466" y="1564470"/>
            <a:ext cx="1602000" cy="213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D62EEB3E-FD6B-48E4-8B08-8491654BB8E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95" y="1564882"/>
            <a:ext cx="1601584" cy="2134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AC85D97-8163-43D0-9235-48145193F831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8857885" y="1564470"/>
            <a:ext cx="1602000" cy="213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BC70B24-0082-4CE1-B787-F878348C17B3}"/>
              </a:ext>
            </a:extLst>
          </p:cNvPr>
          <p:cNvSpPr txBox="1"/>
          <p:nvPr/>
        </p:nvSpPr>
        <p:spPr>
          <a:xfrm>
            <a:off x="7021600" y="5700524"/>
            <a:ext cx="66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tx1"/>
                  </a:solidFill>
                </a:ln>
                <a:solidFill>
                  <a:srgbClr val="2197F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S</a:t>
            </a:r>
            <a:r>
              <a:rPr lang="en-US" altLang="ko-KR" sz="1800" dirty="0">
                <a:ln>
                  <a:solidFill>
                    <a:schemeClr val="tx1"/>
                  </a:solidFill>
                </a:ln>
                <a:solidFill>
                  <a:srgbClr val="E4BA4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S</a:t>
            </a:r>
            <a:r>
              <a:rPr lang="en-US" altLang="ko-KR" sz="1800" dirty="0">
                <a:ln>
                  <a:solidFill>
                    <a:schemeClr val="tx1"/>
                  </a:solidFill>
                </a:ln>
                <a:solidFill>
                  <a:srgbClr val="2197F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T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4B8DCE-300E-4828-8497-FC08EE23F272}"/>
              </a:ext>
            </a:extLst>
          </p:cNvPr>
          <p:cNvSpPr txBox="1"/>
          <p:nvPr/>
        </p:nvSpPr>
        <p:spPr>
          <a:xfrm>
            <a:off x="3150673" y="5694936"/>
            <a:ext cx="1055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n>
                  <a:solidFill>
                    <a:schemeClr val="tx1"/>
                  </a:solidFill>
                </a:ln>
                <a:solidFill>
                  <a:srgbClr val="2195F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백발</a:t>
            </a:r>
            <a:r>
              <a:rPr lang="ko-KR" altLang="en-US" sz="1800" dirty="0">
                <a:ln>
                  <a:solidFill>
                    <a:schemeClr val="tx1"/>
                  </a:solidFill>
                </a:ln>
                <a:solidFill>
                  <a:srgbClr val="E6BC4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백</a:t>
            </a:r>
            <a:r>
              <a:rPr lang="ko-KR" altLang="en-US" sz="1800" dirty="0">
                <a:ln>
                  <a:solidFill>
                    <a:schemeClr val="tx1"/>
                  </a:solidFill>
                </a:ln>
                <a:solidFill>
                  <a:srgbClr val="2195F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신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6185A6-39CA-4965-AF09-9A9B20CE75E2}"/>
              </a:ext>
            </a:extLst>
          </p:cNvPr>
          <p:cNvSpPr txBox="1"/>
          <p:nvPr/>
        </p:nvSpPr>
        <p:spPr>
          <a:xfrm>
            <a:off x="10222582" y="5695184"/>
            <a:ext cx="1055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n>
                  <a:solidFill>
                    <a:schemeClr val="tx1"/>
                  </a:solidFill>
                </a:ln>
                <a:solidFill>
                  <a:srgbClr val="2195F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백발</a:t>
            </a:r>
            <a:r>
              <a:rPr lang="ko-KR" altLang="en-US" sz="1800" dirty="0">
                <a:ln>
                  <a:solidFill>
                    <a:schemeClr val="tx1"/>
                  </a:solidFill>
                </a:ln>
                <a:solidFill>
                  <a:srgbClr val="E6BC4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백</a:t>
            </a:r>
            <a:r>
              <a:rPr lang="ko-KR" altLang="en-US" sz="1800" dirty="0">
                <a:ln>
                  <a:solidFill>
                    <a:schemeClr val="tx1"/>
                  </a:solidFill>
                </a:ln>
                <a:solidFill>
                  <a:srgbClr val="2195F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 pitchFamily="34" charset="0"/>
              </a:rPr>
              <a:t>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4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25876CC-5298-4779-AAA8-6E800DF0E76E}"/>
              </a:ext>
            </a:extLst>
          </p:cNvPr>
          <p:cNvGrpSpPr/>
          <p:nvPr/>
        </p:nvGrpSpPr>
        <p:grpSpPr>
          <a:xfrm>
            <a:off x="4370895" y="1707431"/>
            <a:ext cx="3450210" cy="3450210"/>
            <a:chOff x="4370895" y="1707431"/>
            <a:chExt cx="3450210" cy="34502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FCD7843-E9C0-4F9A-951F-28D165599991}"/>
                </a:ext>
              </a:extLst>
            </p:cNvPr>
            <p:cNvSpPr/>
            <p:nvPr/>
          </p:nvSpPr>
          <p:spPr>
            <a:xfrm>
              <a:off x="4370895" y="1707431"/>
              <a:ext cx="3450210" cy="3450210"/>
            </a:xfrm>
            <a:prstGeom prst="rect">
              <a:avLst/>
            </a:prstGeom>
            <a:solidFill>
              <a:srgbClr val="9ACEF9"/>
            </a:solidFill>
            <a:ln>
              <a:noFill/>
            </a:ln>
            <a:effectLst>
              <a:outerShdw blurRad="266700" dist="114300" dir="5400000" sx="96000" sy="9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04000" rtlCol="0" anchor="t"/>
            <a:lstStyle/>
            <a:p>
              <a:pPr algn="ctr" latinLnBrk="0">
                <a:defRPr/>
              </a:pPr>
              <a:r>
                <a:rPr lang="ko-KR" altLang="en-US" sz="2400" i="1" kern="0" dirty="0">
                  <a:solidFill>
                    <a:srgbClr val="5B9BD5">
                      <a:lumMod val="50000"/>
                    </a:srgb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감사합니다</a:t>
              </a:r>
              <a:r>
                <a:rPr lang="en-US" altLang="ko-KR" sz="2400" i="1" kern="0" dirty="0">
                  <a:solidFill>
                    <a:srgbClr val="5B9BD5">
                      <a:lumMod val="50000"/>
                    </a:srgb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.</a:t>
              </a:r>
            </a:p>
            <a:p>
              <a:pPr algn="ctr" latinLnBrk="0">
                <a:defRPr/>
              </a:pPr>
              <a:endParaRPr lang="en-US" altLang="ko-KR" sz="2400" i="1" kern="0" dirty="0">
                <a:solidFill>
                  <a:srgbClr val="5B9BD5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algn="ctr" latinLnBrk="0">
                <a:defRPr/>
              </a:pPr>
              <a:r>
                <a:rPr lang="en-US" altLang="ko-KR" sz="2800" i="1" kern="0" dirty="0">
                  <a:solidFill>
                    <a:srgbClr val="5B9BD5">
                      <a:lumMod val="50000"/>
                    </a:srgb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Q &amp; A</a:t>
              </a:r>
            </a:p>
            <a:p>
              <a:pPr algn="ctr" latinLnBrk="0">
                <a:defRPr/>
              </a:pPr>
              <a:endPara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B4F24-80C1-44A9-AF69-74D43FA89775}"/>
                </a:ext>
              </a:extLst>
            </p:cNvPr>
            <p:cNvSpPr/>
            <p:nvPr/>
          </p:nvSpPr>
          <p:spPr>
            <a:xfrm>
              <a:off x="4370895" y="1707431"/>
              <a:ext cx="650556" cy="656061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022E0A-710E-4455-9BE9-25B9506E407B}"/>
              </a:ext>
            </a:extLst>
          </p:cNvPr>
          <p:cNvSpPr/>
          <p:nvPr/>
        </p:nvSpPr>
        <p:spPr>
          <a:xfrm>
            <a:off x="4370895" y="3847315"/>
            <a:ext cx="3450210" cy="13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68D958-841D-4BA0-A70B-E909B94A854D}"/>
              </a:ext>
            </a:extLst>
          </p:cNvPr>
          <p:cNvCxnSpPr>
            <a:cxnSpLocks/>
          </p:cNvCxnSpPr>
          <p:nvPr/>
        </p:nvCxnSpPr>
        <p:spPr>
          <a:xfrm>
            <a:off x="5577526" y="4384643"/>
            <a:ext cx="154380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F24F0BC-52C0-40ED-BF29-E8965C3D0C1D}"/>
              </a:ext>
            </a:extLst>
          </p:cNvPr>
          <p:cNvCxnSpPr>
            <a:cxnSpLocks/>
          </p:cNvCxnSpPr>
          <p:nvPr/>
        </p:nvCxnSpPr>
        <p:spPr>
          <a:xfrm>
            <a:off x="5081588" y="4384643"/>
            <a:ext cx="1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53AA1F-D1C2-42B7-B8CF-9205CD560031}"/>
              </a:ext>
            </a:extLst>
          </p:cNvPr>
          <p:cNvSpPr txBox="1"/>
          <p:nvPr/>
        </p:nvSpPr>
        <p:spPr>
          <a:xfrm>
            <a:off x="5114349" y="4122743"/>
            <a:ext cx="19373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데이터산업인력 양성 교육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</a:t>
            </a:r>
            <a:endParaRPr lang="ko-KR" altLang="en-US" sz="160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2035EB-1C6F-4D89-8B4B-4D72A260F63E}"/>
              </a:ext>
            </a:extLst>
          </p:cNvPr>
          <p:cNvGrpSpPr/>
          <p:nvPr/>
        </p:nvGrpSpPr>
        <p:grpSpPr>
          <a:xfrm>
            <a:off x="5570338" y="4438962"/>
            <a:ext cx="1628480" cy="295275"/>
            <a:chOff x="5492852" y="4438962"/>
            <a:chExt cx="1628480" cy="2952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D56232-7790-4FFC-A72F-364A05C33378}"/>
                </a:ext>
              </a:extLst>
            </p:cNvPr>
            <p:cNvSpPr txBox="1"/>
            <p:nvPr/>
          </p:nvSpPr>
          <p:spPr>
            <a:xfrm>
              <a:off x="5492852" y="4454781"/>
              <a:ext cx="162848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SST ;</a:t>
              </a:r>
              <a:r>
                <a:rPr lang="en-US" altLang="ko-KR" sz="1000" kern="0" dirty="0">
                  <a:solidFill>
                    <a:srgbClr val="FF0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      </a:t>
              </a:r>
              <a:r>
                <a:rPr lang="ko-KR" altLang="en-US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</a:t>
              </a:r>
              <a:endParaRPr lang="ko-KR" altLang="en-US" sz="12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F889880-4444-435B-AD78-B2DFD9F20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8244" y="4438962"/>
              <a:ext cx="266700" cy="29527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A90E06-FF6A-472C-B545-4F7143E3C3FA}"/>
              </a:ext>
            </a:extLst>
          </p:cNvPr>
          <p:cNvGrpSpPr/>
          <p:nvPr/>
        </p:nvGrpSpPr>
        <p:grpSpPr>
          <a:xfrm>
            <a:off x="4370895" y="1707431"/>
            <a:ext cx="593888" cy="593888"/>
            <a:chOff x="258708" y="233265"/>
            <a:chExt cx="593888" cy="5938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85232A-3E56-497C-890B-7A4F9C99AC50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C147A57-2D6F-4889-8BF9-65821C97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38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78A0ED9-BDC1-4923-8AC7-D1274C826533}"/>
              </a:ext>
            </a:extLst>
          </p:cNvPr>
          <p:cNvSpPr/>
          <p:nvPr/>
        </p:nvSpPr>
        <p:spPr>
          <a:xfrm>
            <a:off x="258708" y="246517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altLang="ko-KR" sz="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17835-DDFA-4A16-87C7-891B5A55C1F2}"/>
              </a:ext>
            </a:extLst>
          </p:cNvPr>
          <p:cNvSpPr txBox="1"/>
          <p:nvPr/>
        </p:nvSpPr>
        <p:spPr>
          <a:xfrm>
            <a:off x="1180708" y="1160679"/>
            <a:ext cx="569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용량 문제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5988D3-DBEC-4DFB-A119-7EB13253E860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3DD15A-5E20-4921-957B-D1FEF4D4CB72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9CC637-0E56-4C82-B92C-3ADAAB11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6D860D-681C-40A4-B55E-583D5F83B154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Q&amp;A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F84F45-55A7-4868-82A2-E72A3AD82F7B}"/>
              </a:ext>
            </a:extLst>
          </p:cNvPr>
          <p:cNvGrpSpPr/>
          <p:nvPr/>
        </p:nvGrpSpPr>
        <p:grpSpPr>
          <a:xfrm>
            <a:off x="258708" y="5110479"/>
            <a:ext cx="11654145" cy="1066309"/>
            <a:chOff x="268927" y="4833501"/>
            <a:chExt cx="11654145" cy="118872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D6D7617-F7AB-4870-85B7-CD93468B7DF7}"/>
                </a:ext>
              </a:extLst>
            </p:cNvPr>
            <p:cNvGrpSpPr/>
            <p:nvPr/>
          </p:nvGrpSpPr>
          <p:grpSpPr>
            <a:xfrm>
              <a:off x="268927" y="4833501"/>
              <a:ext cx="11654145" cy="1188720"/>
              <a:chOff x="279147" y="4846320"/>
              <a:chExt cx="11654145" cy="118872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376165E-AEC2-47C1-93E3-E2D9D865C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697"/>
              <a:stretch/>
            </p:blipFill>
            <p:spPr>
              <a:xfrm>
                <a:off x="9543335" y="4846320"/>
                <a:ext cx="1859441" cy="1188720"/>
              </a:xfrm>
              <a:prstGeom prst="rect">
                <a:avLst/>
              </a:prstGeom>
            </p:spPr>
          </p:pic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49ED9B4-3E49-4770-BD88-0F7AA441D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47" y="6035040"/>
                <a:ext cx="9294113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73416D8-2A38-4971-9E21-E0A2F0AF0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2850" y="6035040"/>
                <a:ext cx="560442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7">
                <a:extLst>
                  <a:ext uri="{FF2B5EF4-FFF2-40B4-BE49-F238E27FC236}">
                    <a16:creationId xmlns:a16="http://schemas.microsoft.com/office/drawing/2014/main" id="{349C5525-F0AC-4F0B-A7F1-7B493909BC33}"/>
                  </a:ext>
                </a:extLst>
              </p:cNvPr>
              <p:cNvSpPr/>
              <p:nvPr/>
            </p:nvSpPr>
            <p:spPr>
              <a:xfrm>
                <a:off x="6061558" y="5620428"/>
                <a:ext cx="36026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데이터 산업인력양성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기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E4BA4D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T 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조</a:t>
                </a:r>
                <a:endParaRPr lang="en-US" altLang="ko-KR" sz="2000" dirty="0">
                  <a:ln>
                    <a:solidFill>
                      <a:schemeClr val="tx1"/>
                    </a:solidFill>
                  </a:ln>
                  <a:solidFill>
                    <a:srgbClr val="2197F5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Arial" pitchFamily="34" charset="0"/>
                </a:endParaRPr>
              </a:p>
            </p:txBody>
          </p:sp>
        </p:grpSp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F9823E97-E7E1-47A9-8F25-38E9E80E6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753" y="5037131"/>
              <a:ext cx="1697016" cy="90244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D41757A-1595-40E9-8A20-11AE7A2883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10608" b="22741"/>
          <a:stretch/>
        </p:blipFill>
        <p:spPr>
          <a:xfrm>
            <a:off x="905073" y="1869367"/>
            <a:ext cx="3412474" cy="404140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91F8C0-F62E-4798-9764-61509F1E9623}"/>
              </a:ext>
            </a:extLst>
          </p:cNvPr>
          <p:cNvSpPr/>
          <p:nvPr/>
        </p:nvSpPr>
        <p:spPr>
          <a:xfrm>
            <a:off x="1733009" y="3497802"/>
            <a:ext cx="415387" cy="215806"/>
          </a:xfrm>
          <a:prstGeom prst="rect">
            <a:avLst/>
          </a:prstGeom>
          <a:noFill/>
          <a:ln w="50800">
            <a:solidFill>
              <a:srgbClr val="219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4011D0-9D42-45EB-AA26-EBF83E9F4A4A}"/>
              </a:ext>
            </a:extLst>
          </p:cNvPr>
          <p:cNvSpPr/>
          <p:nvPr/>
        </p:nvSpPr>
        <p:spPr>
          <a:xfrm>
            <a:off x="1733008" y="4120718"/>
            <a:ext cx="539675" cy="215806"/>
          </a:xfrm>
          <a:prstGeom prst="rect">
            <a:avLst/>
          </a:prstGeom>
          <a:noFill/>
          <a:ln w="50800">
            <a:solidFill>
              <a:srgbClr val="219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33464-FF9C-493D-9420-DB1C0851268E}"/>
              </a:ext>
            </a:extLst>
          </p:cNvPr>
          <p:cNvSpPr txBox="1"/>
          <p:nvPr/>
        </p:nvSpPr>
        <p:spPr>
          <a:xfrm>
            <a:off x="5132198" y="2251586"/>
            <a:ext cx="29338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1,072</a:t>
            </a:r>
            <a:r>
              <a:rPr lang="ko-KR" altLang="en-US" sz="30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62EA0-450A-4A99-837F-A6423D5EFC41}"/>
              </a:ext>
            </a:extLst>
          </p:cNvPr>
          <p:cNvSpPr txBox="1"/>
          <p:nvPr/>
        </p:nvSpPr>
        <p:spPr>
          <a:xfrm>
            <a:off x="6599106" y="3441961"/>
            <a:ext cx="25506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44546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778MB &lt; 1GB</a:t>
            </a:r>
            <a:endParaRPr lang="ko-KR" altLang="en-US" sz="3000" dirty="0">
              <a:solidFill>
                <a:srgbClr val="44546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39B32C-2ADE-48E0-BB21-BC9FD1CA2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9906">
            <a:off x="5837830" y="3350501"/>
            <a:ext cx="558053" cy="6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8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78A0ED9-BDC1-4923-8AC7-D1274C826533}"/>
              </a:ext>
            </a:extLst>
          </p:cNvPr>
          <p:cNvSpPr/>
          <p:nvPr/>
        </p:nvSpPr>
        <p:spPr>
          <a:xfrm>
            <a:off x="258708" y="246517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altLang="ko-KR" sz="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17835-DDFA-4A16-87C7-891B5A55C1F2}"/>
              </a:ext>
            </a:extLst>
          </p:cNvPr>
          <p:cNvSpPr txBox="1"/>
          <p:nvPr/>
        </p:nvSpPr>
        <p:spPr>
          <a:xfrm>
            <a:off x="1180708" y="1160679"/>
            <a:ext cx="569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네이버</a:t>
            </a:r>
            <a:r>
              <a:rPr lang="en-US" altLang="ko-KR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공공 데이터 포털 정보 제공 제안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5988D3-DBEC-4DFB-A119-7EB13253E860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3DD15A-5E20-4921-957B-D1FEF4D4CB72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9CC637-0E56-4C82-B92C-3ADAAB11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F84F45-55A7-4868-82A2-E72A3AD82F7B}"/>
              </a:ext>
            </a:extLst>
          </p:cNvPr>
          <p:cNvGrpSpPr/>
          <p:nvPr/>
        </p:nvGrpSpPr>
        <p:grpSpPr>
          <a:xfrm>
            <a:off x="258708" y="5110479"/>
            <a:ext cx="11654145" cy="1066309"/>
            <a:chOff x="268927" y="4833501"/>
            <a:chExt cx="11654145" cy="118872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D6D7617-F7AB-4870-85B7-CD93468B7DF7}"/>
                </a:ext>
              </a:extLst>
            </p:cNvPr>
            <p:cNvGrpSpPr/>
            <p:nvPr/>
          </p:nvGrpSpPr>
          <p:grpSpPr>
            <a:xfrm>
              <a:off x="268927" y="4833501"/>
              <a:ext cx="11654145" cy="1188720"/>
              <a:chOff x="279147" y="4846320"/>
              <a:chExt cx="11654145" cy="118872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376165E-AEC2-47C1-93E3-E2D9D865C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697"/>
              <a:stretch/>
            </p:blipFill>
            <p:spPr>
              <a:xfrm>
                <a:off x="9543335" y="4846320"/>
                <a:ext cx="1859441" cy="1188720"/>
              </a:xfrm>
              <a:prstGeom prst="rect">
                <a:avLst/>
              </a:prstGeom>
            </p:spPr>
          </p:pic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49ED9B4-3E49-4770-BD88-0F7AA441D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47" y="6035040"/>
                <a:ext cx="9294113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73416D8-2A38-4971-9E21-E0A2F0AF0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2850" y="6035040"/>
                <a:ext cx="560442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7">
                <a:extLst>
                  <a:ext uri="{FF2B5EF4-FFF2-40B4-BE49-F238E27FC236}">
                    <a16:creationId xmlns:a16="http://schemas.microsoft.com/office/drawing/2014/main" id="{349C5525-F0AC-4F0B-A7F1-7B493909BC33}"/>
                  </a:ext>
                </a:extLst>
              </p:cNvPr>
              <p:cNvSpPr/>
              <p:nvPr/>
            </p:nvSpPr>
            <p:spPr>
              <a:xfrm>
                <a:off x="6061558" y="5620428"/>
                <a:ext cx="36026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데이터 산업인력양성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기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E4BA4D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T 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조</a:t>
                </a:r>
                <a:endParaRPr lang="en-US" altLang="ko-KR" sz="2000" dirty="0">
                  <a:ln>
                    <a:solidFill>
                      <a:schemeClr val="tx1"/>
                    </a:solidFill>
                  </a:ln>
                  <a:solidFill>
                    <a:srgbClr val="2197F5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Arial" pitchFamily="34" charset="0"/>
                </a:endParaRPr>
              </a:p>
            </p:txBody>
          </p:sp>
        </p:grpSp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F9823E97-E7E1-47A9-8F25-38E9E80E6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753" y="5037131"/>
              <a:ext cx="1697016" cy="902449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896A0DAB-DB20-4671-B69D-DA013D94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32" y="1854787"/>
            <a:ext cx="3624335" cy="2485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809458A-B642-47D7-A162-43FF5461A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005" y="2164153"/>
            <a:ext cx="3624336" cy="2795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1C29751-1550-4AE4-AB7D-23753295D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6639" y="1445468"/>
            <a:ext cx="3024780" cy="2795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BFD8EA1-06D7-48CE-99DB-73530964EF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3288" y="3148436"/>
            <a:ext cx="3024780" cy="27959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17F9762-4FD3-48FC-A76A-0E50E31FBF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29906">
            <a:off x="5575010" y="3137384"/>
            <a:ext cx="558053" cy="6420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149EC9E-769C-4EE7-BDF2-BDE0886C0943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Q&amp;A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1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78A0ED9-BDC1-4923-8AC7-D1274C826533}"/>
              </a:ext>
            </a:extLst>
          </p:cNvPr>
          <p:cNvSpPr/>
          <p:nvPr/>
        </p:nvSpPr>
        <p:spPr>
          <a:xfrm>
            <a:off x="258708" y="246517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altLang="ko-KR" sz="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17835-DDFA-4A16-87C7-891B5A55C1F2}"/>
              </a:ext>
            </a:extLst>
          </p:cNvPr>
          <p:cNvSpPr txBox="1"/>
          <p:nvPr/>
        </p:nvSpPr>
        <p:spPr>
          <a:xfrm>
            <a:off x="1180708" y="1160679"/>
            <a:ext cx="569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매크로 문제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5988D3-DBEC-4DFB-A119-7EB13253E860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3DD15A-5E20-4921-957B-D1FEF4D4CB72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9CC637-0E56-4C82-B92C-3ADAAB11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263B2AE-9160-4158-9261-579462D88B45}"/>
              </a:ext>
            </a:extLst>
          </p:cNvPr>
          <p:cNvGrpSpPr/>
          <p:nvPr/>
        </p:nvGrpSpPr>
        <p:grpSpPr>
          <a:xfrm>
            <a:off x="258708" y="5110479"/>
            <a:ext cx="11654145" cy="1066309"/>
            <a:chOff x="268927" y="4833501"/>
            <a:chExt cx="11654145" cy="118872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5B6E544-3C34-4575-9EC6-FD8C7B0F012B}"/>
                </a:ext>
              </a:extLst>
            </p:cNvPr>
            <p:cNvGrpSpPr/>
            <p:nvPr/>
          </p:nvGrpSpPr>
          <p:grpSpPr>
            <a:xfrm>
              <a:off x="268927" y="4833501"/>
              <a:ext cx="11654145" cy="1188720"/>
              <a:chOff x="279147" y="4846320"/>
              <a:chExt cx="11654145" cy="118872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E10F60BB-3441-4D62-BB99-0E968B6530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697"/>
              <a:stretch/>
            </p:blipFill>
            <p:spPr>
              <a:xfrm>
                <a:off x="9543335" y="4846320"/>
                <a:ext cx="1859441" cy="1188720"/>
              </a:xfrm>
              <a:prstGeom prst="rect">
                <a:avLst/>
              </a:prstGeom>
            </p:spPr>
          </p:pic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3E088AC9-EC29-4384-BB44-85C7581A7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47" y="6035040"/>
                <a:ext cx="9294113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4689BEBB-A886-4CD9-B42A-189EA7981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2850" y="6035040"/>
                <a:ext cx="560442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7">
                <a:extLst>
                  <a:ext uri="{FF2B5EF4-FFF2-40B4-BE49-F238E27FC236}">
                    <a16:creationId xmlns:a16="http://schemas.microsoft.com/office/drawing/2014/main" id="{F0E34EC2-E351-41EE-A65A-31DE78524519}"/>
                  </a:ext>
                </a:extLst>
              </p:cNvPr>
              <p:cNvSpPr/>
              <p:nvPr/>
            </p:nvSpPr>
            <p:spPr>
              <a:xfrm>
                <a:off x="6061558" y="5620428"/>
                <a:ext cx="36026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데이터 산업인력양성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기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E4BA4D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T 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조</a:t>
                </a:r>
                <a:endParaRPr lang="en-US" altLang="ko-KR" sz="2000" dirty="0">
                  <a:ln>
                    <a:solidFill>
                      <a:schemeClr val="tx1"/>
                    </a:solidFill>
                  </a:ln>
                  <a:solidFill>
                    <a:srgbClr val="2197F5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Arial" pitchFamily="34" charset="0"/>
                </a:endParaRPr>
              </a:p>
            </p:txBody>
          </p:sp>
        </p:grpSp>
        <p:pic>
          <p:nvPicPr>
            <p:cNvPr id="38" name="그림 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AA1003-914B-479B-A23B-ADFDDB2B5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753" y="5037131"/>
              <a:ext cx="1697016" cy="90244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2CD61D6-3263-41A8-85E5-2F7B4CB79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875" y="1425278"/>
            <a:ext cx="3595456" cy="6526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3009DE-7CF6-4C30-91B8-AF6B4189C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2875" y="2250618"/>
            <a:ext cx="3720478" cy="329789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C77C28-3B48-4FC0-8AF9-AD1FA6BA10FE}"/>
              </a:ext>
            </a:extLst>
          </p:cNvPr>
          <p:cNvSpPr/>
          <p:nvPr/>
        </p:nvSpPr>
        <p:spPr>
          <a:xfrm>
            <a:off x="3792874" y="4794704"/>
            <a:ext cx="3720477" cy="285500"/>
          </a:xfrm>
          <a:prstGeom prst="rect">
            <a:avLst/>
          </a:prstGeom>
          <a:noFill/>
          <a:ln w="50800">
            <a:solidFill>
              <a:srgbClr val="E3B94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3B94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4B093E-9E3D-4E10-9E44-61C074D33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425" y="1184487"/>
            <a:ext cx="995150" cy="333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EFCA33-7620-4B4F-8D0F-64FCFAE63511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Q&amp;A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70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78A0ED9-BDC1-4923-8AC7-D1274C826533}"/>
              </a:ext>
            </a:extLst>
          </p:cNvPr>
          <p:cNvSpPr/>
          <p:nvPr/>
        </p:nvSpPr>
        <p:spPr>
          <a:xfrm>
            <a:off x="258708" y="246517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altLang="ko-KR" sz="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17835-DDFA-4A16-87C7-891B5A55C1F2}"/>
              </a:ext>
            </a:extLst>
          </p:cNvPr>
          <p:cNvSpPr txBox="1"/>
          <p:nvPr/>
        </p:nvSpPr>
        <p:spPr>
          <a:xfrm>
            <a:off x="1180708" y="1160679"/>
            <a:ext cx="569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업데이트 시간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5988D3-DBEC-4DFB-A119-7EB13253E860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3DD15A-5E20-4921-957B-D1FEF4D4CB72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9CC637-0E56-4C82-B92C-3ADAAB11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C6959F0-EE57-4E7C-BCF8-FBB090F915F7}"/>
              </a:ext>
            </a:extLst>
          </p:cNvPr>
          <p:cNvGrpSpPr/>
          <p:nvPr/>
        </p:nvGrpSpPr>
        <p:grpSpPr>
          <a:xfrm>
            <a:off x="258708" y="5110479"/>
            <a:ext cx="11654145" cy="1066309"/>
            <a:chOff x="268927" y="4833501"/>
            <a:chExt cx="11654145" cy="11887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FB72E6E-9A87-49F9-B5C6-671B2A177A2D}"/>
                </a:ext>
              </a:extLst>
            </p:cNvPr>
            <p:cNvGrpSpPr/>
            <p:nvPr/>
          </p:nvGrpSpPr>
          <p:grpSpPr>
            <a:xfrm>
              <a:off x="268927" y="4833501"/>
              <a:ext cx="11654145" cy="1188720"/>
              <a:chOff x="279147" y="4846320"/>
              <a:chExt cx="11654145" cy="118872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0758D55-3110-439B-ADD6-7851FD7CF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697"/>
              <a:stretch/>
            </p:blipFill>
            <p:spPr>
              <a:xfrm>
                <a:off x="9543335" y="4846320"/>
                <a:ext cx="1859441" cy="1188720"/>
              </a:xfrm>
              <a:prstGeom prst="rect">
                <a:avLst/>
              </a:prstGeom>
            </p:spPr>
          </p:pic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F349E00E-02D4-40DC-BA47-A5C8B3F05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47" y="6035040"/>
                <a:ext cx="9294113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4EAAE41-BF88-459A-8BC0-87CA9275C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2850" y="6035040"/>
                <a:ext cx="560442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7">
                <a:extLst>
                  <a:ext uri="{FF2B5EF4-FFF2-40B4-BE49-F238E27FC236}">
                    <a16:creationId xmlns:a16="http://schemas.microsoft.com/office/drawing/2014/main" id="{B8FE026A-D31D-41E9-A9C3-E1F7FD1602D1}"/>
                  </a:ext>
                </a:extLst>
              </p:cNvPr>
              <p:cNvSpPr/>
              <p:nvPr/>
            </p:nvSpPr>
            <p:spPr>
              <a:xfrm>
                <a:off x="6061558" y="5620428"/>
                <a:ext cx="36026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데이터 산업인력양성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기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E4BA4D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T 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조</a:t>
                </a:r>
                <a:endParaRPr lang="en-US" altLang="ko-KR" sz="2000" dirty="0">
                  <a:ln>
                    <a:solidFill>
                      <a:schemeClr val="tx1"/>
                    </a:solidFill>
                  </a:ln>
                  <a:solidFill>
                    <a:srgbClr val="2197F5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Arial" pitchFamily="34" charset="0"/>
                </a:endParaRPr>
              </a:p>
            </p:txBody>
          </p:sp>
        </p:grpSp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991034B7-5DD2-4F4A-AA7D-BEB6F900E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753" y="5037131"/>
              <a:ext cx="1697016" cy="90244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E9887AF-40B2-45E7-A222-E8A95BA1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367" y="1848289"/>
            <a:ext cx="5295416" cy="37306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66B887-4B21-4CCE-9AE8-AA6659F876D6}"/>
              </a:ext>
            </a:extLst>
          </p:cNvPr>
          <p:cNvSpPr/>
          <p:nvPr/>
        </p:nvSpPr>
        <p:spPr>
          <a:xfrm>
            <a:off x="3411064" y="3107606"/>
            <a:ext cx="1748902" cy="213064"/>
          </a:xfrm>
          <a:prstGeom prst="rect">
            <a:avLst/>
          </a:prstGeom>
          <a:noFill/>
          <a:ln w="508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3B94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3B39B5-612D-465C-B844-6959282645DB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Q&amp;A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7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78A0ED9-BDC1-4923-8AC7-D1274C826533}"/>
              </a:ext>
            </a:extLst>
          </p:cNvPr>
          <p:cNvSpPr/>
          <p:nvPr/>
        </p:nvSpPr>
        <p:spPr>
          <a:xfrm>
            <a:off x="258708" y="246517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altLang="ko-KR" sz="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17835-DDFA-4A16-87C7-891B5A55C1F2}"/>
              </a:ext>
            </a:extLst>
          </p:cNvPr>
          <p:cNvSpPr txBox="1"/>
          <p:nvPr/>
        </p:nvSpPr>
        <p:spPr>
          <a:xfrm>
            <a:off x="1180707" y="1160679"/>
            <a:ext cx="827761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사용자의 프로그램 이용에 따른 데이터 축적의 변화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5988D3-DBEC-4DFB-A119-7EB13253E860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3DD15A-5E20-4921-957B-D1FEF4D4CB72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9CC637-0E56-4C82-B92C-3ADAAB11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833832-BA39-41E4-A0B3-9807F9E4A441}"/>
              </a:ext>
            </a:extLst>
          </p:cNvPr>
          <p:cNvGrpSpPr/>
          <p:nvPr/>
        </p:nvGrpSpPr>
        <p:grpSpPr>
          <a:xfrm>
            <a:off x="258708" y="5110479"/>
            <a:ext cx="11654145" cy="1066309"/>
            <a:chOff x="268927" y="4833501"/>
            <a:chExt cx="11654145" cy="11887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CAFC62-AC01-445B-A547-7D61D9BE3969}"/>
                </a:ext>
              </a:extLst>
            </p:cNvPr>
            <p:cNvGrpSpPr/>
            <p:nvPr/>
          </p:nvGrpSpPr>
          <p:grpSpPr>
            <a:xfrm>
              <a:off x="268927" y="4833501"/>
              <a:ext cx="11654145" cy="1188720"/>
              <a:chOff x="279147" y="4846320"/>
              <a:chExt cx="11654145" cy="118872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F217A41E-87A5-4CE2-90A0-DD0CBE782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697"/>
              <a:stretch/>
            </p:blipFill>
            <p:spPr>
              <a:xfrm>
                <a:off x="9543335" y="4846320"/>
                <a:ext cx="1859441" cy="1188720"/>
              </a:xfrm>
              <a:prstGeom prst="rect">
                <a:avLst/>
              </a:prstGeom>
            </p:spPr>
          </p:pic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956B9B8-12F1-4C13-BF67-1A764BA0B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47" y="6035040"/>
                <a:ext cx="9294113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589253F9-4B19-45D5-A373-299A93162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2850" y="6035040"/>
                <a:ext cx="560442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7">
                <a:extLst>
                  <a:ext uri="{FF2B5EF4-FFF2-40B4-BE49-F238E27FC236}">
                    <a16:creationId xmlns:a16="http://schemas.microsoft.com/office/drawing/2014/main" id="{8696ED6A-4A4E-4C14-AD6D-02F37883B4EF}"/>
                  </a:ext>
                </a:extLst>
              </p:cNvPr>
              <p:cNvSpPr/>
              <p:nvPr/>
            </p:nvSpPr>
            <p:spPr>
              <a:xfrm>
                <a:off x="6061558" y="5620428"/>
                <a:ext cx="36026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데이터 산업인력양성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기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E4BA4D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T 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조</a:t>
                </a:r>
                <a:endParaRPr lang="en-US" altLang="ko-KR" sz="2000" dirty="0">
                  <a:ln>
                    <a:solidFill>
                      <a:schemeClr val="tx1"/>
                    </a:solidFill>
                  </a:ln>
                  <a:solidFill>
                    <a:srgbClr val="2197F5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Arial" pitchFamily="34" charset="0"/>
                </a:endParaRPr>
              </a:p>
            </p:txBody>
          </p:sp>
        </p:grpSp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61BFB69-ED0E-48C1-B526-683CE89CD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753" y="5037131"/>
              <a:ext cx="1697016" cy="902449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590A872-64BF-42B5-991F-DCCD98E66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59" y="1978701"/>
            <a:ext cx="3844577" cy="367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B6E4A2-F294-493C-9362-3103236D3E6F}"/>
              </a:ext>
            </a:extLst>
          </p:cNvPr>
          <p:cNvSpPr txBox="1"/>
          <p:nvPr/>
        </p:nvSpPr>
        <p:spPr>
          <a:xfrm>
            <a:off x="5684067" y="2969558"/>
            <a:ext cx="4886274" cy="736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축적으로 </a:t>
            </a:r>
            <a:r>
              <a:rPr lang="ko-KR" alt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신뢰할 수 있는 데이터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얻어내는 것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→ 사용자의 몫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5293DF-D951-4009-8A7D-7F742D48961E}"/>
              </a:ext>
            </a:extLst>
          </p:cNvPr>
          <p:cNvSpPr/>
          <p:nvPr/>
        </p:nvSpPr>
        <p:spPr>
          <a:xfrm>
            <a:off x="1821419" y="5141512"/>
            <a:ext cx="3720477" cy="446274"/>
          </a:xfrm>
          <a:prstGeom prst="rect">
            <a:avLst/>
          </a:prstGeom>
          <a:noFill/>
          <a:ln w="50800">
            <a:solidFill>
              <a:srgbClr val="2195F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3B94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F60439-BFB5-414F-8CA0-2581E4AEE266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Q&amp;A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39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78A0ED9-BDC1-4923-8AC7-D1274C826533}"/>
              </a:ext>
            </a:extLst>
          </p:cNvPr>
          <p:cNvSpPr/>
          <p:nvPr/>
        </p:nvSpPr>
        <p:spPr>
          <a:xfrm>
            <a:off x="258708" y="246517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altLang="ko-KR" sz="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17835-DDFA-4A16-87C7-891B5A55C1F2}"/>
              </a:ext>
            </a:extLst>
          </p:cNvPr>
          <p:cNvSpPr txBox="1"/>
          <p:nvPr/>
        </p:nvSpPr>
        <p:spPr>
          <a:xfrm>
            <a:off x="1180708" y="1160679"/>
            <a:ext cx="569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서버 접속 지연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5988D3-DBEC-4DFB-A119-7EB13253E860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3DD15A-5E20-4921-957B-D1FEF4D4CB72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9CC637-0E56-4C82-B92C-3ADAAB11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362279C-DB93-4994-862E-F96B1023B833}"/>
              </a:ext>
            </a:extLst>
          </p:cNvPr>
          <p:cNvGrpSpPr/>
          <p:nvPr/>
        </p:nvGrpSpPr>
        <p:grpSpPr>
          <a:xfrm>
            <a:off x="258708" y="5110479"/>
            <a:ext cx="11654145" cy="1066309"/>
            <a:chOff x="268927" y="4833501"/>
            <a:chExt cx="11654145" cy="11887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7212AB4-7D49-4DE7-ADD7-85FA4EF15863}"/>
                </a:ext>
              </a:extLst>
            </p:cNvPr>
            <p:cNvGrpSpPr/>
            <p:nvPr/>
          </p:nvGrpSpPr>
          <p:grpSpPr>
            <a:xfrm>
              <a:off x="268927" y="4833501"/>
              <a:ext cx="11654145" cy="1188720"/>
              <a:chOff x="279147" y="4846320"/>
              <a:chExt cx="11654145" cy="118872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33F1023-37DA-4B51-A7A8-6541E29432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697"/>
              <a:stretch/>
            </p:blipFill>
            <p:spPr>
              <a:xfrm>
                <a:off x="9543335" y="4846320"/>
                <a:ext cx="1859441" cy="1188720"/>
              </a:xfrm>
              <a:prstGeom prst="rect">
                <a:avLst/>
              </a:prstGeom>
            </p:spPr>
          </p:pic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169AF0EE-F097-4DF7-BFE7-0C0872E724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47" y="6035040"/>
                <a:ext cx="9294113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CD869E0-E612-4940-8F48-4566550E6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2850" y="6035040"/>
                <a:ext cx="560442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7">
                <a:extLst>
                  <a:ext uri="{FF2B5EF4-FFF2-40B4-BE49-F238E27FC236}">
                    <a16:creationId xmlns:a16="http://schemas.microsoft.com/office/drawing/2014/main" id="{E09D087E-9470-4401-9D75-FC4109509366}"/>
                  </a:ext>
                </a:extLst>
              </p:cNvPr>
              <p:cNvSpPr/>
              <p:nvPr/>
            </p:nvSpPr>
            <p:spPr>
              <a:xfrm>
                <a:off x="6061558" y="5620428"/>
                <a:ext cx="36026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데이터 산업인력양성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기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E4BA4D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T 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조</a:t>
                </a:r>
                <a:endParaRPr lang="en-US" altLang="ko-KR" sz="2000" dirty="0">
                  <a:ln>
                    <a:solidFill>
                      <a:schemeClr val="tx1"/>
                    </a:solidFill>
                  </a:ln>
                  <a:solidFill>
                    <a:srgbClr val="2197F5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Arial" pitchFamily="34" charset="0"/>
                </a:endParaRPr>
              </a:p>
            </p:txBody>
          </p:sp>
        </p:grpSp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4883852D-A724-43B3-B05C-E2F8A9CA0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753" y="5037131"/>
              <a:ext cx="1697016" cy="90244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514F382-A9C1-47AA-B923-E902037C1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455" y="1946737"/>
            <a:ext cx="6248295" cy="1482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B88769-CC9C-49CD-8349-AFA979B8D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064" y="3719369"/>
            <a:ext cx="6331281" cy="116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44AA1D-522D-4E6F-81EF-A628CE433977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Q&amp;A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32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78A0ED9-BDC1-4923-8AC7-D1274C826533}"/>
              </a:ext>
            </a:extLst>
          </p:cNvPr>
          <p:cNvSpPr/>
          <p:nvPr/>
        </p:nvSpPr>
        <p:spPr>
          <a:xfrm>
            <a:off x="258708" y="246517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altLang="ko-KR" sz="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17835-DDFA-4A16-87C7-891B5A55C1F2}"/>
              </a:ext>
            </a:extLst>
          </p:cNvPr>
          <p:cNvSpPr txBox="1"/>
          <p:nvPr/>
        </p:nvSpPr>
        <p:spPr>
          <a:xfrm>
            <a:off x="1180708" y="1160679"/>
            <a:ext cx="569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3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 방안</a:t>
            </a:r>
            <a:endParaRPr lang="ko-KR" altLang="en-US" sz="2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5988D3-DBEC-4DFB-A119-7EB13253E860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3DD15A-5E20-4921-957B-D1FEF4D4CB72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9CC637-0E56-4C82-B92C-3ADAAB11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4A9CA2-DD68-462A-9DF2-2E07C9C26C72}"/>
              </a:ext>
            </a:extLst>
          </p:cNvPr>
          <p:cNvGrpSpPr/>
          <p:nvPr/>
        </p:nvGrpSpPr>
        <p:grpSpPr>
          <a:xfrm>
            <a:off x="258708" y="5110479"/>
            <a:ext cx="11654145" cy="1066309"/>
            <a:chOff x="268927" y="4833501"/>
            <a:chExt cx="11654145" cy="11887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B8AC6F2-864A-4239-B9D4-354BCDB2AD41}"/>
                </a:ext>
              </a:extLst>
            </p:cNvPr>
            <p:cNvGrpSpPr/>
            <p:nvPr/>
          </p:nvGrpSpPr>
          <p:grpSpPr>
            <a:xfrm>
              <a:off x="268927" y="4833501"/>
              <a:ext cx="11654145" cy="1188720"/>
              <a:chOff x="279147" y="4846320"/>
              <a:chExt cx="11654145" cy="118872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3593CE9-7C6F-4949-8EC8-0FAB395D09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697"/>
              <a:stretch/>
            </p:blipFill>
            <p:spPr>
              <a:xfrm>
                <a:off x="9543335" y="4846320"/>
                <a:ext cx="1859441" cy="1188720"/>
              </a:xfrm>
              <a:prstGeom prst="rect">
                <a:avLst/>
              </a:prstGeom>
            </p:spPr>
          </p:pic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2D3849E-D4AD-4AFA-9C4F-EA27C9BB3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47" y="6035040"/>
                <a:ext cx="9294113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51C67E45-EDC0-4333-A1B4-80BA9BA11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2850" y="6035040"/>
                <a:ext cx="560442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7">
                <a:extLst>
                  <a:ext uri="{FF2B5EF4-FFF2-40B4-BE49-F238E27FC236}">
                    <a16:creationId xmlns:a16="http://schemas.microsoft.com/office/drawing/2014/main" id="{4291AC02-FC24-4714-A2D7-DE4DAEC75880}"/>
                  </a:ext>
                </a:extLst>
              </p:cNvPr>
              <p:cNvSpPr/>
              <p:nvPr/>
            </p:nvSpPr>
            <p:spPr>
              <a:xfrm>
                <a:off x="6061558" y="5620428"/>
                <a:ext cx="36026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데이터 산업인력양성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기 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E4BA4D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S</a:t>
                </a:r>
                <a:r>
                  <a:rPr lang="en-US" altLang="ko-KR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T </a:t>
                </a:r>
                <a:r>
                  <a:rPr lang="ko-KR" altLang="en-US" sz="2000" dirty="0">
                    <a:ln>
                      <a:solidFill>
                        <a:schemeClr val="tx1"/>
                      </a:solidFill>
                    </a:ln>
                    <a:solidFill>
                      <a:srgbClr val="2197F5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Arial" pitchFamily="34" charset="0"/>
                  </a:rPr>
                  <a:t>조</a:t>
                </a:r>
                <a:endParaRPr lang="en-US" altLang="ko-KR" sz="2000" dirty="0">
                  <a:ln>
                    <a:solidFill>
                      <a:schemeClr val="tx1"/>
                    </a:solidFill>
                  </a:ln>
                  <a:solidFill>
                    <a:srgbClr val="2197F5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Arial" pitchFamily="34" charset="0"/>
                </a:endParaRPr>
              </a:p>
            </p:txBody>
          </p:sp>
        </p:grpSp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249B8B2F-1945-43BA-B2C3-9069992B5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753" y="5037131"/>
              <a:ext cx="1697016" cy="902449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1118DC4-C4A2-4402-902A-710BC6F4F2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12" y="2614056"/>
            <a:ext cx="5385982" cy="3083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C97C82-30BF-4EE6-AF52-21A0270F2D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947" y="1379838"/>
            <a:ext cx="5289547" cy="2761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21A9649-CEBA-445C-BE88-A0137917D15C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Q&amp;A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3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 의도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0F8A1D-4CE1-481B-A915-C267A8AE3711}"/>
              </a:ext>
            </a:extLst>
          </p:cNvPr>
          <p:cNvGrpSpPr/>
          <p:nvPr/>
        </p:nvGrpSpPr>
        <p:grpSpPr>
          <a:xfrm>
            <a:off x="6846534" y="1945771"/>
            <a:ext cx="2353246" cy="4319296"/>
            <a:chOff x="7528322" y="978920"/>
            <a:chExt cx="2999203" cy="52774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7A299D4-911B-45B4-BF3A-2E9427ADC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8322" y="1853023"/>
              <a:ext cx="2999203" cy="440337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FE5259B-1235-4CB7-B327-55FB07535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5626" y="978920"/>
              <a:ext cx="914400" cy="50482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B5DC4BD-D80E-4BE1-B37B-EEEBA88D8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602" y="1347201"/>
              <a:ext cx="2797144" cy="550949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EEB1265-CD1E-436A-ABAF-0818900DA16F}"/>
              </a:ext>
            </a:extLst>
          </p:cNvPr>
          <p:cNvGrpSpPr/>
          <p:nvPr/>
        </p:nvGrpSpPr>
        <p:grpSpPr>
          <a:xfrm>
            <a:off x="2253435" y="1195493"/>
            <a:ext cx="2404664" cy="4113076"/>
            <a:chOff x="760100" y="1185926"/>
            <a:chExt cx="3063904" cy="507046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AE50125-EC84-40BC-957E-8D4A81E6C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100" y="1549010"/>
              <a:ext cx="2901178" cy="208148"/>
            </a:xfrm>
            <a:prstGeom prst="rect">
              <a:avLst/>
            </a:prstGeom>
          </p:spPr>
        </p:pic>
        <p:pic>
          <p:nvPicPr>
            <p:cNvPr id="37" name="Picture 2" descr="'잔여 백신 구하기 쉽지 않네'">
              <a:extLst>
                <a:ext uri="{FF2B5EF4-FFF2-40B4-BE49-F238E27FC236}">
                  <a16:creationId xmlns:a16="http://schemas.microsoft.com/office/drawing/2014/main" id="{A1BD7CB6-0646-40DE-8527-644E16973E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022" y="1876777"/>
              <a:ext cx="1579192" cy="197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E59854D-7B18-4250-B28F-F4F4C4EC2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7459" y="1842725"/>
              <a:ext cx="1396545" cy="213447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BDCA69E-035D-4318-ABBE-86B5F3EA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10782" y="1185926"/>
              <a:ext cx="1304168" cy="34568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A4E385D-2D7D-4A29-88FD-4839FBA8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022" y="3906266"/>
              <a:ext cx="2754436" cy="2350129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3613931-B104-45CE-8068-682C9897AC7A}"/>
              </a:ext>
            </a:extLst>
          </p:cNvPr>
          <p:cNvGrpSpPr/>
          <p:nvPr/>
        </p:nvGrpSpPr>
        <p:grpSpPr>
          <a:xfrm>
            <a:off x="4485331" y="1505687"/>
            <a:ext cx="2361196" cy="4114174"/>
            <a:chOff x="4198622" y="1110074"/>
            <a:chExt cx="2856438" cy="510001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8D8132F-2114-4F6A-ACCB-0F05D17E1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8622" y="1806717"/>
              <a:ext cx="2846820" cy="440337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E2BBD60-0098-466E-A724-226377267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8383" y="1424384"/>
              <a:ext cx="2583167" cy="46245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A60F6A5-AC60-4D7E-BD2E-8724A2811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89162" y="1110074"/>
              <a:ext cx="1365898" cy="314479"/>
            </a:xfrm>
            <a:prstGeom prst="rect">
              <a:avLst/>
            </a:prstGeom>
          </p:spPr>
        </p:pic>
      </p:grpSp>
      <p:sp>
        <p:nvSpPr>
          <p:cNvPr id="45" name="타원 3">
            <a:extLst>
              <a:ext uri="{FF2B5EF4-FFF2-40B4-BE49-F238E27FC236}">
                <a16:creationId xmlns:a16="http://schemas.microsoft.com/office/drawing/2014/main" id="{B77B3436-9815-4E2F-B3F2-AA00DF8A779D}"/>
              </a:ext>
            </a:extLst>
          </p:cNvPr>
          <p:cNvSpPr/>
          <p:nvPr/>
        </p:nvSpPr>
        <p:spPr>
          <a:xfrm flipH="1">
            <a:off x="3341845" y="1302572"/>
            <a:ext cx="1938474" cy="2509911"/>
          </a:xfrm>
          <a:custGeom>
            <a:avLst/>
            <a:gdLst>
              <a:gd name="connsiteX0" fmla="*/ 0 w 2520280"/>
              <a:gd name="connsiteY0" fmla="*/ 1260140 h 2520280"/>
              <a:gd name="connsiteX1" fmla="*/ 1260140 w 2520280"/>
              <a:gd name="connsiteY1" fmla="*/ 0 h 2520280"/>
              <a:gd name="connsiteX2" fmla="*/ 2520280 w 2520280"/>
              <a:gd name="connsiteY2" fmla="*/ 1260140 h 2520280"/>
              <a:gd name="connsiteX3" fmla="*/ 1260140 w 2520280"/>
              <a:gd name="connsiteY3" fmla="*/ 2520280 h 2520280"/>
              <a:gd name="connsiteX4" fmla="*/ 0 w 2520280"/>
              <a:gd name="connsiteY4" fmla="*/ 1260140 h 2520280"/>
              <a:gd name="connsiteX0" fmla="*/ 0 w 2539053"/>
              <a:gd name="connsiteY0" fmla="*/ 1334983 h 2595123"/>
              <a:gd name="connsiteX1" fmla="*/ 1260140 w 2539053"/>
              <a:gd name="connsiteY1" fmla="*/ 74843 h 2595123"/>
              <a:gd name="connsiteX2" fmla="*/ 1964468 w 2539053"/>
              <a:gd name="connsiteY2" fmla="*/ 273391 h 2595123"/>
              <a:gd name="connsiteX3" fmla="*/ 2520280 w 2539053"/>
              <a:gd name="connsiteY3" fmla="*/ 1334983 h 2595123"/>
              <a:gd name="connsiteX4" fmla="*/ 1260140 w 2539053"/>
              <a:gd name="connsiteY4" fmla="*/ 2595123 h 2595123"/>
              <a:gd name="connsiteX5" fmla="*/ 0 w 2539053"/>
              <a:gd name="connsiteY5" fmla="*/ 1334983 h 2595123"/>
              <a:gd name="connsiteX0" fmla="*/ 0 w 2718363"/>
              <a:gd name="connsiteY0" fmla="*/ 1613714 h 2873854"/>
              <a:gd name="connsiteX1" fmla="*/ 1260140 w 2718363"/>
              <a:gd name="connsiteY1" fmla="*/ 353574 h 2873854"/>
              <a:gd name="connsiteX2" fmla="*/ 2626204 w 2718363"/>
              <a:gd name="connsiteY2" fmla="*/ 82890 h 2873854"/>
              <a:gd name="connsiteX3" fmla="*/ 2520280 w 2718363"/>
              <a:gd name="connsiteY3" fmla="*/ 1613714 h 2873854"/>
              <a:gd name="connsiteX4" fmla="*/ 1260140 w 2718363"/>
              <a:gd name="connsiteY4" fmla="*/ 2873854 h 2873854"/>
              <a:gd name="connsiteX5" fmla="*/ 0 w 2718363"/>
              <a:gd name="connsiteY5" fmla="*/ 1613714 h 2873854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3397469"/>
              <a:gd name="connsiteY0" fmla="*/ 1613714 h 2891866"/>
              <a:gd name="connsiteX1" fmla="*/ 1260140 w 3397469"/>
              <a:gd name="connsiteY1" fmla="*/ 353574 h 2891866"/>
              <a:gd name="connsiteX2" fmla="*/ 2626204 w 3397469"/>
              <a:gd name="connsiteY2" fmla="*/ 82890 h 2891866"/>
              <a:gd name="connsiteX3" fmla="*/ 3206080 w 3397469"/>
              <a:gd name="connsiteY3" fmla="*/ 771504 h 2891866"/>
              <a:gd name="connsiteX4" fmla="*/ 1260140 w 3397469"/>
              <a:gd name="connsiteY4" fmla="*/ 2873854 h 2891866"/>
              <a:gd name="connsiteX5" fmla="*/ 0 w 3397469"/>
              <a:gd name="connsiteY5" fmla="*/ 1613714 h 2891866"/>
              <a:gd name="connsiteX0" fmla="*/ 0 w 3290892"/>
              <a:gd name="connsiteY0" fmla="*/ 1613714 h 2891866"/>
              <a:gd name="connsiteX1" fmla="*/ 1260140 w 3290892"/>
              <a:gd name="connsiteY1" fmla="*/ 353574 h 2891866"/>
              <a:gd name="connsiteX2" fmla="*/ 2626204 w 3290892"/>
              <a:gd name="connsiteY2" fmla="*/ 82890 h 2891866"/>
              <a:gd name="connsiteX3" fmla="*/ 3206080 w 3290892"/>
              <a:gd name="connsiteY3" fmla="*/ 771504 h 2891866"/>
              <a:gd name="connsiteX4" fmla="*/ 1260140 w 3290892"/>
              <a:gd name="connsiteY4" fmla="*/ 2873854 h 2891866"/>
              <a:gd name="connsiteX5" fmla="*/ 0 w 3290892"/>
              <a:gd name="connsiteY5" fmla="*/ 1613714 h 2891866"/>
              <a:gd name="connsiteX0" fmla="*/ 0 w 3290892"/>
              <a:gd name="connsiteY0" fmla="*/ 1613714 h 2891866"/>
              <a:gd name="connsiteX1" fmla="*/ 1260140 w 3290892"/>
              <a:gd name="connsiteY1" fmla="*/ 353574 h 2891866"/>
              <a:gd name="connsiteX2" fmla="*/ 2626204 w 3290892"/>
              <a:gd name="connsiteY2" fmla="*/ 82890 h 2891866"/>
              <a:gd name="connsiteX3" fmla="*/ 3206080 w 3290892"/>
              <a:gd name="connsiteY3" fmla="*/ 771504 h 2891866"/>
              <a:gd name="connsiteX4" fmla="*/ 1260140 w 3290892"/>
              <a:gd name="connsiteY4" fmla="*/ 2873854 h 2891866"/>
              <a:gd name="connsiteX5" fmla="*/ 0 w 3290892"/>
              <a:gd name="connsiteY5" fmla="*/ 1613714 h 2891866"/>
              <a:gd name="connsiteX0" fmla="*/ 0 w 3206080"/>
              <a:gd name="connsiteY0" fmla="*/ 1613714 h 2891866"/>
              <a:gd name="connsiteX1" fmla="*/ 1260140 w 3206080"/>
              <a:gd name="connsiteY1" fmla="*/ 353574 h 2891866"/>
              <a:gd name="connsiteX2" fmla="*/ 2626204 w 3206080"/>
              <a:gd name="connsiteY2" fmla="*/ 82890 h 2891866"/>
              <a:gd name="connsiteX3" fmla="*/ 3206080 w 3206080"/>
              <a:gd name="connsiteY3" fmla="*/ 771504 h 2891866"/>
              <a:gd name="connsiteX4" fmla="*/ 1260140 w 3206080"/>
              <a:gd name="connsiteY4" fmla="*/ 2873854 h 2891866"/>
              <a:gd name="connsiteX5" fmla="*/ 0 w 3206080"/>
              <a:gd name="connsiteY5" fmla="*/ 1613714 h 2891866"/>
              <a:gd name="connsiteX0" fmla="*/ 0 w 3257575"/>
              <a:gd name="connsiteY0" fmla="*/ 1613714 h 2891866"/>
              <a:gd name="connsiteX1" fmla="*/ 1260140 w 3257575"/>
              <a:gd name="connsiteY1" fmla="*/ 353574 h 2891866"/>
              <a:gd name="connsiteX2" fmla="*/ 2626204 w 3257575"/>
              <a:gd name="connsiteY2" fmla="*/ 82890 h 2891866"/>
              <a:gd name="connsiteX3" fmla="*/ 3206080 w 3257575"/>
              <a:gd name="connsiteY3" fmla="*/ 771504 h 2891866"/>
              <a:gd name="connsiteX4" fmla="*/ 1260140 w 3257575"/>
              <a:gd name="connsiteY4" fmla="*/ 2873854 h 2891866"/>
              <a:gd name="connsiteX5" fmla="*/ 0 w 3257575"/>
              <a:gd name="connsiteY5" fmla="*/ 1613714 h 2891866"/>
              <a:gd name="connsiteX0" fmla="*/ 0 w 2940481"/>
              <a:gd name="connsiteY0" fmla="*/ 1613714 h 2873902"/>
              <a:gd name="connsiteX1" fmla="*/ 1260140 w 2940481"/>
              <a:gd name="connsiteY1" fmla="*/ 353574 h 2873902"/>
              <a:gd name="connsiteX2" fmla="*/ 2626204 w 2940481"/>
              <a:gd name="connsiteY2" fmla="*/ 82890 h 2873902"/>
              <a:gd name="connsiteX3" fmla="*/ 2881227 w 2940481"/>
              <a:gd name="connsiteY3" fmla="*/ 1649809 h 2873902"/>
              <a:gd name="connsiteX4" fmla="*/ 1260140 w 2940481"/>
              <a:gd name="connsiteY4" fmla="*/ 2873854 h 2873902"/>
              <a:gd name="connsiteX5" fmla="*/ 0 w 2940481"/>
              <a:gd name="connsiteY5" fmla="*/ 1613714 h 2873902"/>
              <a:gd name="connsiteX0" fmla="*/ 0 w 3458186"/>
              <a:gd name="connsiteY0" fmla="*/ 1613714 h 2890152"/>
              <a:gd name="connsiteX1" fmla="*/ 1260140 w 3458186"/>
              <a:gd name="connsiteY1" fmla="*/ 353574 h 2890152"/>
              <a:gd name="connsiteX2" fmla="*/ 2626204 w 3458186"/>
              <a:gd name="connsiteY2" fmla="*/ 82890 h 2890152"/>
              <a:gd name="connsiteX3" fmla="*/ 3410617 w 3458186"/>
              <a:gd name="connsiteY3" fmla="*/ 819631 h 2890152"/>
              <a:gd name="connsiteX4" fmla="*/ 1260140 w 3458186"/>
              <a:gd name="connsiteY4" fmla="*/ 2873854 h 2890152"/>
              <a:gd name="connsiteX5" fmla="*/ 0 w 3458186"/>
              <a:gd name="connsiteY5" fmla="*/ 1613714 h 2890152"/>
              <a:gd name="connsiteX0" fmla="*/ 12137 w 3495471"/>
              <a:gd name="connsiteY0" fmla="*/ 1613714 h 2660164"/>
              <a:gd name="connsiteX1" fmla="*/ 1272277 w 3495471"/>
              <a:gd name="connsiteY1" fmla="*/ 353574 h 2660164"/>
              <a:gd name="connsiteX2" fmla="*/ 2638341 w 3495471"/>
              <a:gd name="connsiteY2" fmla="*/ 82890 h 2660164"/>
              <a:gd name="connsiteX3" fmla="*/ 3422754 w 3495471"/>
              <a:gd name="connsiteY3" fmla="*/ 819631 h 2660164"/>
              <a:gd name="connsiteX4" fmla="*/ 2054329 w 3495471"/>
              <a:gd name="connsiteY4" fmla="*/ 2645254 h 2660164"/>
              <a:gd name="connsiteX5" fmla="*/ 12137 w 3495471"/>
              <a:gd name="connsiteY5" fmla="*/ 1613714 h 2660164"/>
              <a:gd name="connsiteX0" fmla="*/ 24279 w 2865305"/>
              <a:gd name="connsiteY0" fmla="*/ 1453134 h 2649636"/>
              <a:gd name="connsiteX1" fmla="*/ 646746 w 2865305"/>
              <a:gd name="connsiteY1" fmla="*/ 349405 h 2649636"/>
              <a:gd name="connsiteX2" fmla="*/ 2012810 w 2865305"/>
              <a:gd name="connsiteY2" fmla="*/ 78721 h 2649636"/>
              <a:gd name="connsiteX3" fmla="*/ 2797223 w 2865305"/>
              <a:gd name="connsiteY3" fmla="*/ 815462 h 2649636"/>
              <a:gd name="connsiteX4" fmla="*/ 1428798 w 2865305"/>
              <a:gd name="connsiteY4" fmla="*/ 2641085 h 2649636"/>
              <a:gd name="connsiteX5" fmla="*/ 24279 w 2865305"/>
              <a:gd name="connsiteY5" fmla="*/ 1453134 h 2649636"/>
              <a:gd name="connsiteX0" fmla="*/ 46591 w 2912043"/>
              <a:gd name="connsiteY0" fmla="*/ 1453134 h 3380304"/>
              <a:gd name="connsiteX1" fmla="*/ 669058 w 2912043"/>
              <a:gd name="connsiteY1" fmla="*/ 349405 h 3380304"/>
              <a:gd name="connsiteX2" fmla="*/ 2035122 w 2912043"/>
              <a:gd name="connsiteY2" fmla="*/ 78721 h 3380304"/>
              <a:gd name="connsiteX3" fmla="*/ 2819535 w 2912043"/>
              <a:gd name="connsiteY3" fmla="*/ 815462 h 3380304"/>
              <a:gd name="connsiteX4" fmla="*/ 1872215 w 2912043"/>
              <a:gd name="connsiteY4" fmla="*/ 3375012 h 3380304"/>
              <a:gd name="connsiteX5" fmla="*/ 46591 w 2912043"/>
              <a:gd name="connsiteY5" fmla="*/ 1453134 h 3380304"/>
              <a:gd name="connsiteX0" fmla="*/ 46591 w 3070556"/>
              <a:gd name="connsiteY0" fmla="*/ 1453134 h 3379400"/>
              <a:gd name="connsiteX1" fmla="*/ 669058 w 3070556"/>
              <a:gd name="connsiteY1" fmla="*/ 349405 h 3379400"/>
              <a:gd name="connsiteX2" fmla="*/ 2035122 w 3070556"/>
              <a:gd name="connsiteY2" fmla="*/ 78721 h 3379400"/>
              <a:gd name="connsiteX3" fmla="*/ 2987977 w 3070556"/>
              <a:gd name="connsiteY3" fmla="*/ 875620 h 3379400"/>
              <a:gd name="connsiteX4" fmla="*/ 1872215 w 3070556"/>
              <a:gd name="connsiteY4" fmla="*/ 3375012 h 3379400"/>
              <a:gd name="connsiteX5" fmla="*/ 46591 w 3070556"/>
              <a:gd name="connsiteY5" fmla="*/ 1453134 h 3379400"/>
              <a:gd name="connsiteX0" fmla="*/ 46591 w 3024152"/>
              <a:gd name="connsiteY0" fmla="*/ 1453134 h 3393707"/>
              <a:gd name="connsiteX1" fmla="*/ 669058 w 3024152"/>
              <a:gd name="connsiteY1" fmla="*/ 349405 h 3393707"/>
              <a:gd name="connsiteX2" fmla="*/ 2035122 w 3024152"/>
              <a:gd name="connsiteY2" fmla="*/ 78721 h 3393707"/>
              <a:gd name="connsiteX3" fmla="*/ 2987977 w 3024152"/>
              <a:gd name="connsiteY3" fmla="*/ 875620 h 3393707"/>
              <a:gd name="connsiteX4" fmla="*/ 2732954 w 3024152"/>
              <a:gd name="connsiteY4" fmla="*/ 2340659 h 3393707"/>
              <a:gd name="connsiteX5" fmla="*/ 1872215 w 3024152"/>
              <a:gd name="connsiteY5" fmla="*/ 3375012 h 3393707"/>
              <a:gd name="connsiteX6" fmla="*/ 46591 w 3024152"/>
              <a:gd name="connsiteY6" fmla="*/ 1453134 h 3393707"/>
              <a:gd name="connsiteX0" fmla="*/ 46591 w 2995432"/>
              <a:gd name="connsiteY0" fmla="*/ 1453134 h 3382975"/>
              <a:gd name="connsiteX1" fmla="*/ 669058 w 2995432"/>
              <a:gd name="connsiteY1" fmla="*/ 349405 h 3382975"/>
              <a:gd name="connsiteX2" fmla="*/ 2035122 w 2995432"/>
              <a:gd name="connsiteY2" fmla="*/ 78721 h 3382975"/>
              <a:gd name="connsiteX3" fmla="*/ 2987977 w 2995432"/>
              <a:gd name="connsiteY3" fmla="*/ 875620 h 3382975"/>
              <a:gd name="connsiteX4" fmla="*/ 1638080 w 2995432"/>
              <a:gd name="connsiteY4" fmla="*/ 2087995 h 3382975"/>
              <a:gd name="connsiteX5" fmla="*/ 1872215 w 2995432"/>
              <a:gd name="connsiteY5" fmla="*/ 3375012 h 3382975"/>
              <a:gd name="connsiteX6" fmla="*/ 46591 w 2995432"/>
              <a:gd name="connsiteY6" fmla="*/ 1453134 h 3382975"/>
              <a:gd name="connsiteX0" fmla="*/ 46591 w 2637164"/>
              <a:gd name="connsiteY0" fmla="*/ 1453134 h 3382975"/>
              <a:gd name="connsiteX1" fmla="*/ 669058 w 2637164"/>
              <a:gd name="connsiteY1" fmla="*/ 349405 h 3382975"/>
              <a:gd name="connsiteX2" fmla="*/ 2035122 w 2637164"/>
              <a:gd name="connsiteY2" fmla="*/ 78721 h 3382975"/>
              <a:gd name="connsiteX3" fmla="*/ 2627030 w 2637164"/>
              <a:gd name="connsiteY3" fmla="*/ 1441104 h 3382975"/>
              <a:gd name="connsiteX4" fmla="*/ 1638080 w 2637164"/>
              <a:gd name="connsiteY4" fmla="*/ 2087995 h 3382975"/>
              <a:gd name="connsiteX5" fmla="*/ 1872215 w 2637164"/>
              <a:gd name="connsiteY5" fmla="*/ 3375012 h 3382975"/>
              <a:gd name="connsiteX6" fmla="*/ 46591 w 2637164"/>
              <a:gd name="connsiteY6" fmla="*/ 1453134 h 3382975"/>
              <a:gd name="connsiteX0" fmla="*/ 46591 w 2708180"/>
              <a:gd name="connsiteY0" fmla="*/ 1453134 h 3382975"/>
              <a:gd name="connsiteX1" fmla="*/ 669058 w 2708180"/>
              <a:gd name="connsiteY1" fmla="*/ 349405 h 3382975"/>
              <a:gd name="connsiteX2" fmla="*/ 2035122 w 2708180"/>
              <a:gd name="connsiteY2" fmla="*/ 78721 h 3382975"/>
              <a:gd name="connsiteX3" fmla="*/ 2627030 w 2708180"/>
              <a:gd name="connsiteY3" fmla="*/ 1441104 h 3382975"/>
              <a:gd name="connsiteX4" fmla="*/ 1638080 w 2708180"/>
              <a:gd name="connsiteY4" fmla="*/ 2087995 h 3382975"/>
              <a:gd name="connsiteX5" fmla="*/ 1872215 w 2708180"/>
              <a:gd name="connsiteY5" fmla="*/ 3375012 h 3382975"/>
              <a:gd name="connsiteX6" fmla="*/ 46591 w 2708180"/>
              <a:gd name="connsiteY6" fmla="*/ 1453134 h 3382975"/>
              <a:gd name="connsiteX0" fmla="*/ 46591 w 2708180"/>
              <a:gd name="connsiteY0" fmla="*/ 1453134 h 3406539"/>
              <a:gd name="connsiteX1" fmla="*/ 669058 w 2708180"/>
              <a:gd name="connsiteY1" fmla="*/ 349405 h 3406539"/>
              <a:gd name="connsiteX2" fmla="*/ 2035122 w 2708180"/>
              <a:gd name="connsiteY2" fmla="*/ 78721 h 3406539"/>
              <a:gd name="connsiteX3" fmla="*/ 2627030 w 2708180"/>
              <a:gd name="connsiteY3" fmla="*/ 1441104 h 3406539"/>
              <a:gd name="connsiteX4" fmla="*/ 1638080 w 2708180"/>
              <a:gd name="connsiteY4" fmla="*/ 2521132 h 3406539"/>
              <a:gd name="connsiteX5" fmla="*/ 1872215 w 2708180"/>
              <a:gd name="connsiteY5" fmla="*/ 3375012 h 3406539"/>
              <a:gd name="connsiteX6" fmla="*/ 46591 w 2708180"/>
              <a:gd name="connsiteY6" fmla="*/ 1453134 h 3406539"/>
              <a:gd name="connsiteX0" fmla="*/ 46591 w 2898273"/>
              <a:gd name="connsiteY0" fmla="*/ 1453134 h 3406539"/>
              <a:gd name="connsiteX1" fmla="*/ 669058 w 2898273"/>
              <a:gd name="connsiteY1" fmla="*/ 349405 h 3406539"/>
              <a:gd name="connsiteX2" fmla="*/ 2035122 w 2898273"/>
              <a:gd name="connsiteY2" fmla="*/ 78721 h 3406539"/>
              <a:gd name="connsiteX3" fmla="*/ 2831567 w 2898273"/>
              <a:gd name="connsiteY3" fmla="*/ 1392977 h 3406539"/>
              <a:gd name="connsiteX4" fmla="*/ 1638080 w 2898273"/>
              <a:gd name="connsiteY4" fmla="*/ 2521132 h 3406539"/>
              <a:gd name="connsiteX5" fmla="*/ 1872215 w 2898273"/>
              <a:gd name="connsiteY5" fmla="*/ 3375012 h 3406539"/>
              <a:gd name="connsiteX6" fmla="*/ 46591 w 2898273"/>
              <a:gd name="connsiteY6" fmla="*/ 1453134 h 3406539"/>
              <a:gd name="connsiteX0" fmla="*/ 46591 w 2839987"/>
              <a:gd name="connsiteY0" fmla="*/ 1453134 h 3406539"/>
              <a:gd name="connsiteX1" fmla="*/ 669058 w 2839987"/>
              <a:gd name="connsiteY1" fmla="*/ 349405 h 3406539"/>
              <a:gd name="connsiteX2" fmla="*/ 2035122 w 2839987"/>
              <a:gd name="connsiteY2" fmla="*/ 78721 h 3406539"/>
              <a:gd name="connsiteX3" fmla="*/ 2831567 w 2839987"/>
              <a:gd name="connsiteY3" fmla="*/ 1392977 h 3406539"/>
              <a:gd name="connsiteX4" fmla="*/ 1638080 w 2839987"/>
              <a:gd name="connsiteY4" fmla="*/ 2521132 h 3406539"/>
              <a:gd name="connsiteX5" fmla="*/ 1872215 w 2839987"/>
              <a:gd name="connsiteY5" fmla="*/ 3375012 h 3406539"/>
              <a:gd name="connsiteX6" fmla="*/ 46591 w 2839987"/>
              <a:gd name="connsiteY6" fmla="*/ 1453134 h 3406539"/>
              <a:gd name="connsiteX0" fmla="*/ 46591 w 2831567"/>
              <a:gd name="connsiteY0" fmla="*/ 1453134 h 3406539"/>
              <a:gd name="connsiteX1" fmla="*/ 669058 w 2831567"/>
              <a:gd name="connsiteY1" fmla="*/ 349405 h 3406539"/>
              <a:gd name="connsiteX2" fmla="*/ 2035122 w 2831567"/>
              <a:gd name="connsiteY2" fmla="*/ 78721 h 3406539"/>
              <a:gd name="connsiteX3" fmla="*/ 2831567 w 2831567"/>
              <a:gd name="connsiteY3" fmla="*/ 1392977 h 3406539"/>
              <a:gd name="connsiteX4" fmla="*/ 1638080 w 2831567"/>
              <a:gd name="connsiteY4" fmla="*/ 2521132 h 3406539"/>
              <a:gd name="connsiteX5" fmla="*/ 1872215 w 2831567"/>
              <a:gd name="connsiteY5" fmla="*/ 3375012 h 3406539"/>
              <a:gd name="connsiteX6" fmla="*/ 46591 w 2831567"/>
              <a:gd name="connsiteY6" fmla="*/ 1453134 h 3406539"/>
              <a:gd name="connsiteX0" fmla="*/ 47792 w 2832768"/>
              <a:gd name="connsiteY0" fmla="*/ 1505304 h 3458709"/>
              <a:gd name="connsiteX1" fmla="*/ 670259 w 2832768"/>
              <a:gd name="connsiteY1" fmla="*/ 401575 h 3458709"/>
              <a:gd name="connsiteX2" fmla="*/ 2144607 w 2832768"/>
              <a:gd name="connsiteY2" fmla="*/ 70733 h 3458709"/>
              <a:gd name="connsiteX3" fmla="*/ 2832768 w 2832768"/>
              <a:gd name="connsiteY3" fmla="*/ 1445147 h 3458709"/>
              <a:gd name="connsiteX4" fmla="*/ 1639281 w 2832768"/>
              <a:gd name="connsiteY4" fmla="*/ 2573302 h 3458709"/>
              <a:gd name="connsiteX5" fmla="*/ 1873416 w 2832768"/>
              <a:gd name="connsiteY5" fmla="*/ 3427182 h 3458709"/>
              <a:gd name="connsiteX6" fmla="*/ 47792 w 2832768"/>
              <a:gd name="connsiteY6" fmla="*/ 1505304 h 3458709"/>
              <a:gd name="connsiteX0" fmla="*/ 47792 w 2832768"/>
              <a:gd name="connsiteY0" fmla="*/ 1505304 h 3458709"/>
              <a:gd name="connsiteX1" fmla="*/ 670259 w 2832768"/>
              <a:gd name="connsiteY1" fmla="*/ 401575 h 3458709"/>
              <a:gd name="connsiteX2" fmla="*/ 2144607 w 2832768"/>
              <a:gd name="connsiteY2" fmla="*/ 70733 h 3458709"/>
              <a:gd name="connsiteX3" fmla="*/ 2832768 w 2832768"/>
              <a:gd name="connsiteY3" fmla="*/ 1445147 h 3458709"/>
              <a:gd name="connsiteX4" fmla="*/ 1639281 w 2832768"/>
              <a:gd name="connsiteY4" fmla="*/ 2573302 h 3458709"/>
              <a:gd name="connsiteX5" fmla="*/ 1873416 w 2832768"/>
              <a:gd name="connsiteY5" fmla="*/ 3427182 h 3458709"/>
              <a:gd name="connsiteX6" fmla="*/ 47792 w 2832768"/>
              <a:gd name="connsiteY6" fmla="*/ 1505304 h 3458709"/>
              <a:gd name="connsiteX0" fmla="*/ 45318 w 2830294"/>
              <a:gd name="connsiteY0" fmla="*/ 1453134 h 3406539"/>
              <a:gd name="connsiteX1" fmla="*/ 667785 w 2830294"/>
              <a:gd name="connsiteY1" fmla="*/ 349405 h 3406539"/>
              <a:gd name="connsiteX2" fmla="*/ 1913533 w 2830294"/>
              <a:gd name="connsiteY2" fmla="*/ 78721 h 3406539"/>
              <a:gd name="connsiteX3" fmla="*/ 2830294 w 2830294"/>
              <a:gd name="connsiteY3" fmla="*/ 1392977 h 3406539"/>
              <a:gd name="connsiteX4" fmla="*/ 1636807 w 2830294"/>
              <a:gd name="connsiteY4" fmla="*/ 2521132 h 3406539"/>
              <a:gd name="connsiteX5" fmla="*/ 1870942 w 2830294"/>
              <a:gd name="connsiteY5" fmla="*/ 3375012 h 3406539"/>
              <a:gd name="connsiteX6" fmla="*/ 45318 w 2830294"/>
              <a:gd name="connsiteY6" fmla="*/ 1453134 h 3406539"/>
              <a:gd name="connsiteX0" fmla="*/ 45318 w 2830294"/>
              <a:gd name="connsiteY0" fmla="*/ 1453134 h 3406539"/>
              <a:gd name="connsiteX1" fmla="*/ 667785 w 2830294"/>
              <a:gd name="connsiteY1" fmla="*/ 349405 h 3406539"/>
              <a:gd name="connsiteX2" fmla="*/ 1913533 w 2830294"/>
              <a:gd name="connsiteY2" fmla="*/ 78721 h 3406539"/>
              <a:gd name="connsiteX3" fmla="*/ 2830294 w 2830294"/>
              <a:gd name="connsiteY3" fmla="*/ 1392977 h 3406539"/>
              <a:gd name="connsiteX4" fmla="*/ 1636807 w 2830294"/>
              <a:gd name="connsiteY4" fmla="*/ 2521132 h 3406539"/>
              <a:gd name="connsiteX5" fmla="*/ 1870942 w 2830294"/>
              <a:gd name="connsiteY5" fmla="*/ 3375012 h 3406539"/>
              <a:gd name="connsiteX6" fmla="*/ 45318 w 2830294"/>
              <a:gd name="connsiteY6" fmla="*/ 1453134 h 3406539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3190674"/>
              <a:gd name="connsiteY0" fmla="*/ 1388087 h 3341492"/>
              <a:gd name="connsiteX1" fmla="*/ 667785 w 3190674"/>
              <a:gd name="connsiteY1" fmla="*/ 284358 h 3341492"/>
              <a:gd name="connsiteX2" fmla="*/ 1913533 w 3190674"/>
              <a:gd name="connsiteY2" fmla="*/ 13674 h 3341492"/>
              <a:gd name="connsiteX3" fmla="*/ 2671523 w 3190674"/>
              <a:gd name="connsiteY3" fmla="*/ 374623 h 3341492"/>
              <a:gd name="connsiteX4" fmla="*/ 3155146 w 3190674"/>
              <a:gd name="connsiteY4" fmla="*/ 1279804 h 3341492"/>
              <a:gd name="connsiteX5" fmla="*/ 1636807 w 3190674"/>
              <a:gd name="connsiteY5" fmla="*/ 2456085 h 3341492"/>
              <a:gd name="connsiteX6" fmla="*/ 1870942 w 3190674"/>
              <a:gd name="connsiteY6" fmla="*/ 3309965 h 3341492"/>
              <a:gd name="connsiteX7" fmla="*/ 45318 w 3190674"/>
              <a:gd name="connsiteY7" fmla="*/ 1388087 h 3341492"/>
              <a:gd name="connsiteX0" fmla="*/ 45318 w 2674673"/>
              <a:gd name="connsiteY0" fmla="*/ 1388087 h 3344565"/>
              <a:gd name="connsiteX1" fmla="*/ 667785 w 2674673"/>
              <a:gd name="connsiteY1" fmla="*/ 284358 h 3344565"/>
              <a:gd name="connsiteX2" fmla="*/ 1913533 w 2674673"/>
              <a:gd name="connsiteY2" fmla="*/ 13674 h 3344565"/>
              <a:gd name="connsiteX3" fmla="*/ 2671523 w 2674673"/>
              <a:gd name="connsiteY3" fmla="*/ 374623 h 3344565"/>
              <a:gd name="connsiteX4" fmla="*/ 1636807 w 2674673"/>
              <a:gd name="connsiteY4" fmla="*/ 2456085 h 3344565"/>
              <a:gd name="connsiteX5" fmla="*/ 1870942 w 2674673"/>
              <a:gd name="connsiteY5" fmla="*/ 3309965 h 3344565"/>
              <a:gd name="connsiteX6" fmla="*/ 45318 w 2674673"/>
              <a:gd name="connsiteY6" fmla="*/ 1388087 h 3344565"/>
              <a:gd name="connsiteX0" fmla="*/ 45318 w 2830346"/>
              <a:gd name="connsiteY0" fmla="*/ 1388087 h 3344565"/>
              <a:gd name="connsiteX1" fmla="*/ 667785 w 2830346"/>
              <a:gd name="connsiteY1" fmla="*/ 284358 h 3344565"/>
              <a:gd name="connsiteX2" fmla="*/ 1913533 w 2830346"/>
              <a:gd name="connsiteY2" fmla="*/ 13674 h 3344565"/>
              <a:gd name="connsiteX3" fmla="*/ 2827934 w 2830346"/>
              <a:gd name="connsiteY3" fmla="*/ 1132613 h 3344565"/>
              <a:gd name="connsiteX4" fmla="*/ 1636807 w 2830346"/>
              <a:gd name="connsiteY4" fmla="*/ 2456085 h 3344565"/>
              <a:gd name="connsiteX5" fmla="*/ 1870942 w 2830346"/>
              <a:gd name="connsiteY5" fmla="*/ 3309965 h 3344565"/>
              <a:gd name="connsiteX6" fmla="*/ 45318 w 2830346"/>
              <a:gd name="connsiteY6" fmla="*/ 1388087 h 3344565"/>
              <a:gd name="connsiteX0" fmla="*/ 54928 w 2839956"/>
              <a:gd name="connsiteY0" fmla="*/ 1413786 h 3370264"/>
              <a:gd name="connsiteX1" fmla="*/ 605205 w 2839956"/>
              <a:gd name="connsiteY1" fmla="*/ 177710 h 3370264"/>
              <a:gd name="connsiteX2" fmla="*/ 1923143 w 2839956"/>
              <a:gd name="connsiteY2" fmla="*/ 39373 h 3370264"/>
              <a:gd name="connsiteX3" fmla="*/ 2837544 w 2839956"/>
              <a:gd name="connsiteY3" fmla="*/ 1158312 h 3370264"/>
              <a:gd name="connsiteX4" fmla="*/ 1646417 w 2839956"/>
              <a:gd name="connsiteY4" fmla="*/ 2481784 h 3370264"/>
              <a:gd name="connsiteX5" fmla="*/ 1880552 w 2839956"/>
              <a:gd name="connsiteY5" fmla="*/ 3335664 h 3370264"/>
              <a:gd name="connsiteX6" fmla="*/ 54928 w 2839956"/>
              <a:gd name="connsiteY6" fmla="*/ 1413786 h 3370264"/>
              <a:gd name="connsiteX0" fmla="*/ 54928 w 2672328"/>
              <a:gd name="connsiteY0" fmla="*/ 1413786 h 3370264"/>
              <a:gd name="connsiteX1" fmla="*/ 605205 w 2672328"/>
              <a:gd name="connsiteY1" fmla="*/ 177710 h 3370264"/>
              <a:gd name="connsiteX2" fmla="*/ 1923143 w 2672328"/>
              <a:gd name="connsiteY2" fmla="*/ 39373 h 3370264"/>
              <a:gd name="connsiteX3" fmla="*/ 2669102 w 2672328"/>
              <a:gd name="connsiteY3" fmla="*/ 1675670 h 3370264"/>
              <a:gd name="connsiteX4" fmla="*/ 1646417 w 2672328"/>
              <a:gd name="connsiteY4" fmla="*/ 2481784 h 3370264"/>
              <a:gd name="connsiteX5" fmla="*/ 1880552 w 2672328"/>
              <a:gd name="connsiteY5" fmla="*/ 3335664 h 3370264"/>
              <a:gd name="connsiteX6" fmla="*/ 54928 w 2672328"/>
              <a:gd name="connsiteY6" fmla="*/ 1413786 h 3370264"/>
              <a:gd name="connsiteX0" fmla="*/ 54928 w 2677582"/>
              <a:gd name="connsiteY0" fmla="*/ 1413786 h 3370264"/>
              <a:gd name="connsiteX1" fmla="*/ 605205 w 2677582"/>
              <a:gd name="connsiteY1" fmla="*/ 177710 h 3370264"/>
              <a:gd name="connsiteX2" fmla="*/ 1923143 w 2677582"/>
              <a:gd name="connsiteY2" fmla="*/ 39373 h 3370264"/>
              <a:gd name="connsiteX3" fmla="*/ 2669102 w 2677582"/>
              <a:gd name="connsiteY3" fmla="*/ 1675670 h 3370264"/>
              <a:gd name="connsiteX4" fmla="*/ 1646417 w 2677582"/>
              <a:gd name="connsiteY4" fmla="*/ 2481784 h 3370264"/>
              <a:gd name="connsiteX5" fmla="*/ 1880552 w 2677582"/>
              <a:gd name="connsiteY5" fmla="*/ 3335664 h 3370264"/>
              <a:gd name="connsiteX6" fmla="*/ 54928 w 2677582"/>
              <a:gd name="connsiteY6" fmla="*/ 1413786 h 3370264"/>
              <a:gd name="connsiteX0" fmla="*/ 54928 w 2677582"/>
              <a:gd name="connsiteY0" fmla="*/ 1413786 h 3370264"/>
              <a:gd name="connsiteX1" fmla="*/ 605205 w 2677582"/>
              <a:gd name="connsiteY1" fmla="*/ 177710 h 3370264"/>
              <a:gd name="connsiteX2" fmla="*/ 1923143 w 2677582"/>
              <a:gd name="connsiteY2" fmla="*/ 39373 h 3370264"/>
              <a:gd name="connsiteX3" fmla="*/ 2669102 w 2677582"/>
              <a:gd name="connsiteY3" fmla="*/ 1338785 h 3370264"/>
              <a:gd name="connsiteX4" fmla="*/ 1646417 w 2677582"/>
              <a:gd name="connsiteY4" fmla="*/ 2481784 h 3370264"/>
              <a:gd name="connsiteX5" fmla="*/ 1880552 w 2677582"/>
              <a:gd name="connsiteY5" fmla="*/ 3335664 h 3370264"/>
              <a:gd name="connsiteX6" fmla="*/ 54928 w 2677582"/>
              <a:gd name="connsiteY6" fmla="*/ 1413786 h 3370264"/>
              <a:gd name="connsiteX0" fmla="*/ 54928 w 2689520"/>
              <a:gd name="connsiteY0" fmla="*/ 1413786 h 3370264"/>
              <a:gd name="connsiteX1" fmla="*/ 605205 w 2689520"/>
              <a:gd name="connsiteY1" fmla="*/ 177710 h 3370264"/>
              <a:gd name="connsiteX2" fmla="*/ 1923143 w 2689520"/>
              <a:gd name="connsiteY2" fmla="*/ 39373 h 3370264"/>
              <a:gd name="connsiteX3" fmla="*/ 2681134 w 2689520"/>
              <a:gd name="connsiteY3" fmla="*/ 1074091 h 3370264"/>
              <a:gd name="connsiteX4" fmla="*/ 1646417 w 2689520"/>
              <a:gd name="connsiteY4" fmla="*/ 2481784 h 3370264"/>
              <a:gd name="connsiteX5" fmla="*/ 1880552 w 2689520"/>
              <a:gd name="connsiteY5" fmla="*/ 3335664 h 3370264"/>
              <a:gd name="connsiteX6" fmla="*/ 54928 w 2689520"/>
              <a:gd name="connsiteY6" fmla="*/ 1413786 h 3370264"/>
              <a:gd name="connsiteX0" fmla="*/ 56393 w 2690985"/>
              <a:gd name="connsiteY0" fmla="*/ 1370100 h 3326578"/>
              <a:gd name="connsiteX1" fmla="*/ 606670 w 2690985"/>
              <a:gd name="connsiteY1" fmla="*/ 134024 h 3326578"/>
              <a:gd name="connsiteX2" fmla="*/ 2032892 w 2690985"/>
              <a:gd name="connsiteY2" fmla="*/ 67877 h 3326578"/>
              <a:gd name="connsiteX3" fmla="*/ 2682599 w 2690985"/>
              <a:gd name="connsiteY3" fmla="*/ 1030405 h 3326578"/>
              <a:gd name="connsiteX4" fmla="*/ 1647882 w 2690985"/>
              <a:gd name="connsiteY4" fmla="*/ 2438098 h 3326578"/>
              <a:gd name="connsiteX5" fmla="*/ 1882017 w 2690985"/>
              <a:gd name="connsiteY5" fmla="*/ 3291978 h 3326578"/>
              <a:gd name="connsiteX6" fmla="*/ 56393 w 2690985"/>
              <a:gd name="connsiteY6" fmla="*/ 1370100 h 3326578"/>
              <a:gd name="connsiteX0" fmla="*/ 56393 w 2690985"/>
              <a:gd name="connsiteY0" fmla="*/ 1370100 h 3326578"/>
              <a:gd name="connsiteX1" fmla="*/ 606670 w 2690985"/>
              <a:gd name="connsiteY1" fmla="*/ 134024 h 3326578"/>
              <a:gd name="connsiteX2" fmla="*/ 2032892 w 2690985"/>
              <a:gd name="connsiteY2" fmla="*/ 67877 h 3326578"/>
              <a:gd name="connsiteX3" fmla="*/ 2682599 w 2690985"/>
              <a:gd name="connsiteY3" fmla="*/ 1030405 h 3326578"/>
              <a:gd name="connsiteX4" fmla="*/ 1647882 w 2690985"/>
              <a:gd name="connsiteY4" fmla="*/ 2438098 h 3326578"/>
              <a:gd name="connsiteX5" fmla="*/ 1882017 w 2690985"/>
              <a:gd name="connsiteY5" fmla="*/ 3291978 h 3326578"/>
              <a:gd name="connsiteX6" fmla="*/ 56393 w 2690985"/>
              <a:gd name="connsiteY6" fmla="*/ 1370100 h 3326578"/>
              <a:gd name="connsiteX0" fmla="*/ 56728 w 2691320"/>
              <a:gd name="connsiteY0" fmla="*/ 1431108 h 3387586"/>
              <a:gd name="connsiteX1" fmla="*/ 607005 w 2691320"/>
              <a:gd name="connsiteY1" fmla="*/ 195032 h 3387586"/>
              <a:gd name="connsiteX2" fmla="*/ 2057290 w 2691320"/>
              <a:gd name="connsiteY2" fmla="*/ 32632 h 3387586"/>
              <a:gd name="connsiteX3" fmla="*/ 2682934 w 2691320"/>
              <a:gd name="connsiteY3" fmla="*/ 1091413 h 3387586"/>
              <a:gd name="connsiteX4" fmla="*/ 1648217 w 2691320"/>
              <a:gd name="connsiteY4" fmla="*/ 2499106 h 3387586"/>
              <a:gd name="connsiteX5" fmla="*/ 1882352 w 2691320"/>
              <a:gd name="connsiteY5" fmla="*/ 3352986 h 3387586"/>
              <a:gd name="connsiteX6" fmla="*/ 56728 w 2691320"/>
              <a:gd name="connsiteY6" fmla="*/ 1431108 h 3387586"/>
              <a:gd name="connsiteX0" fmla="*/ 56728 w 2691320"/>
              <a:gd name="connsiteY0" fmla="*/ 1457770 h 3414248"/>
              <a:gd name="connsiteX1" fmla="*/ 607005 w 2691320"/>
              <a:gd name="connsiteY1" fmla="*/ 221694 h 3414248"/>
              <a:gd name="connsiteX2" fmla="*/ 2057290 w 2691320"/>
              <a:gd name="connsiteY2" fmla="*/ 59294 h 3414248"/>
              <a:gd name="connsiteX3" fmla="*/ 2682934 w 2691320"/>
              <a:gd name="connsiteY3" fmla="*/ 1118075 h 3414248"/>
              <a:gd name="connsiteX4" fmla="*/ 1648217 w 2691320"/>
              <a:gd name="connsiteY4" fmla="*/ 2525768 h 3414248"/>
              <a:gd name="connsiteX5" fmla="*/ 1882352 w 2691320"/>
              <a:gd name="connsiteY5" fmla="*/ 3379648 h 3414248"/>
              <a:gd name="connsiteX6" fmla="*/ 56728 w 2691320"/>
              <a:gd name="connsiteY6" fmla="*/ 1457770 h 3414248"/>
              <a:gd name="connsiteX0" fmla="*/ 55572 w 2690164"/>
              <a:gd name="connsiteY0" fmla="*/ 1399723 h 3356201"/>
              <a:gd name="connsiteX1" fmla="*/ 605849 w 2690164"/>
              <a:gd name="connsiteY1" fmla="*/ 163647 h 3356201"/>
              <a:gd name="connsiteX2" fmla="*/ 1971913 w 2690164"/>
              <a:gd name="connsiteY2" fmla="*/ 85468 h 3356201"/>
              <a:gd name="connsiteX3" fmla="*/ 2681778 w 2690164"/>
              <a:gd name="connsiteY3" fmla="*/ 1060028 h 3356201"/>
              <a:gd name="connsiteX4" fmla="*/ 1647061 w 2690164"/>
              <a:gd name="connsiteY4" fmla="*/ 2467721 h 3356201"/>
              <a:gd name="connsiteX5" fmla="*/ 1881196 w 2690164"/>
              <a:gd name="connsiteY5" fmla="*/ 3321601 h 3356201"/>
              <a:gd name="connsiteX6" fmla="*/ 55572 w 2690164"/>
              <a:gd name="connsiteY6" fmla="*/ 1399723 h 3356201"/>
              <a:gd name="connsiteX0" fmla="*/ 55572 w 2690164"/>
              <a:gd name="connsiteY0" fmla="*/ 1399723 h 3356201"/>
              <a:gd name="connsiteX1" fmla="*/ 605849 w 2690164"/>
              <a:gd name="connsiteY1" fmla="*/ 163647 h 3356201"/>
              <a:gd name="connsiteX2" fmla="*/ 1971913 w 2690164"/>
              <a:gd name="connsiteY2" fmla="*/ 85468 h 3356201"/>
              <a:gd name="connsiteX3" fmla="*/ 2681778 w 2690164"/>
              <a:gd name="connsiteY3" fmla="*/ 1060028 h 3356201"/>
              <a:gd name="connsiteX4" fmla="*/ 1647061 w 2690164"/>
              <a:gd name="connsiteY4" fmla="*/ 2467721 h 3356201"/>
              <a:gd name="connsiteX5" fmla="*/ 1881196 w 2690164"/>
              <a:gd name="connsiteY5" fmla="*/ 3321601 h 3356201"/>
              <a:gd name="connsiteX6" fmla="*/ 55572 w 2690164"/>
              <a:gd name="connsiteY6" fmla="*/ 1399723 h 3356201"/>
              <a:gd name="connsiteX0" fmla="*/ 55572 w 2690164"/>
              <a:gd name="connsiteY0" fmla="*/ 1404573 h 3361051"/>
              <a:gd name="connsiteX1" fmla="*/ 605849 w 2690164"/>
              <a:gd name="connsiteY1" fmla="*/ 168497 h 3361051"/>
              <a:gd name="connsiteX2" fmla="*/ 1971913 w 2690164"/>
              <a:gd name="connsiteY2" fmla="*/ 90318 h 3361051"/>
              <a:gd name="connsiteX3" fmla="*/ 2681778 w 2690164"/>
              <a:gd name="connsiteY3" fmla="*/ 1064878 h 3361051"/>
              <a:gd name="connsiteX4" fmla="*/ 1647061 w 2690164"/>
              <a:gd name="connsiteY4" fmla="*/ 2472571 h 3361051"/>
              <a:gd name="connsiteX5" fmla="*/ 1881196 w 2690164"/>
              <a:gd name="connsiteY5" fmla="*/ 3326451 h 3361051"/>
              <a:gd name="connsiteX6" fmla="*/ 55572 w 2690164"/>
              <a:gd name="connsiteY6" fmla="*/ 1404573 h 3361051"/>
              <a:gd name="connsiteX0" fmla="*/ 66762 w 2701354"/>
              <a:gd name="connsiteY0" fmla="*/ 1239998 h 3196476"/>
              <a:gd name="connsiteX1" fmla="*/ 617039 w 2701354"/>
              <a:gd name="connsiteY1" fmla="*/ 3922 h 3196476"/>
              <a:gd name="connsiteX2" fmla="*/ 2692968 w 2701354"/>
              <a:gd name="connsiteY2" fmla="*/ 900303 h 3196476"/>
              <a:gd name="connsiteX3" fmla="*/ 1658251 w 2701354"/>
              <a:gd name="connsiteY3" fmla="*/ 2307996 h 3196476"/>
              <a:gd name="connsiteX4" fmla="*/ 1892386 w 2701354"/>
              <a:gd name="connsiteY4" fmla="*/ 3161876 h 3196476"/>
              <a:gd name="connsiteX5" fmla="*/ 66762 w 2701354"/>
              <a:gd name="connsiteY5" fmla="*/ 1239998 h 3196476"/>
              <a:gd name="connsiteX0" fmla="*/ 15242 w 2649834"/>
              <a:gd name="connsiteY0" fmla="*/ 1515510 h 3471988"/>
              <a:gd name="connsiteX1" fmla="*/ 1058814 w 2649834"/>
              <a:gd name="connsiteY1" fmla="*/ 2707 h 3471988"/>
              <a:gd name="connsiteX2" fmla="*/ 2641448 w 2649834"/>
              <a:gd name="connsiteY2" fmla="*/ 1175815 h 3471988"/>
              <a:gd name="connsiteX3" fmla="*/ 1606731 w 2649834"/>
              <a:gd name="connsiteY3" fmla="*/ 2583508 h 3471988"/>
              <a:gd name="connsiteX4" fmla="*/ 1840866 w 2649834"/>
              <a:gd name="connsiteY4" fmla="*/ 3437388 h 3471988"/>
              <a:gd name="connsiteX5" fmla="*/ 15242 w 2649834"/>
              <a:gd name="connsiteY5" fmla="*/ 1515510 h 3471988"/>
              <a:gd name="connsiteX0" fmla="*/ 55037 w 2689629"/>
              <a:gd name="connsiteY0" fmla="*/ 1519585 h 3476063"/>
              <a:gd name="connsiteX1" fmla="*/ 1098609 w 2689629"/>
              <a:gd name="connsiteY1" fmla="*/ 6782 h 3476063"/>
              <a:gd name="connsiteX2" fmla="*/ 2681243 w 2689629"/>
              <a:gd name="connsiteY2" fmla="*/ 1179890 h 3476063"/>
              <a:gd name="connsiteX3" fmla="*/ 1646526 w 2689629"/>
              <a:gd name="connsiteY3" fmla="*/ 2587583 h 3476063"/>
              <a:gd name="connsiteX4" fmla="*/ 1880661 w 2689629"/>
              <a:gd name="connsiteY4" fmla="*/ 3441463 h 3476063"/>
              <a:gd name="connsiteX5" fmla="*/ 55037 w 2689629"/>
              <a:gd name="connsiteY5" fmla="*/ 1519585 h 3476063"/>
              <a:gd name="connsiteX0" fmla="*/ 55037 w 2689629"/>
              <a:gd name="connsiteY0" fmla="*/ 1519585 h 3464127"/>
              <a:gd name="connsiteX1" fmla="*/ 1098609 w 2689629"/>
              <a:gd name="connsiteY1" fmla="*/ 6782 h 3464127"/>
              <a:gd name="connsiteX2" fmla="*/ 2681243 w 2689629"/>
              <a:gd name="connsiteY2" fmla="*/ 1179890 h 3464127"/>
              <a:gd name="connsiteX3" fmla="*/ 1646526 w 2689629"/>
              <a:gd name="connsiteY3" fmla="*/ 2443204 h 3464127"/>
              <a:gd name="connsiteX4" fmla="*/ 1880661 w 2689629"/>
              <a:gd name="connsiteY4" fmla="*/ 3441463 h 3464127"/>
              <a:gd name="connsiteX5" fmla="*/ 55037 w 2689629"/>
              <a:gd name="connsiteY5" fmla="*/ 1519585 h 3464127"/>
              <a:gd name="connsiteX0" fmla="*/ 55037 w 2691378"/>
              <a:gd name="connsiteY0" fmla="*/ 1519585 h 3464127"/>
              <a:gd name="connsiteX1" fmla="*/ 1098609 w 2691378"/>
              <a:gd name="connsiteY1" fmla="*/ 6782 h 3464127"/>
              <a:gd name="connsiteX2" fmla="*/ 2681243 w 2691378"/>
              <a:gd name="connsiteY2" fmla="*/ 1179890 h 3464127"/>
              <a:gd name="connsiteX3" fmla="*/ 1646526 w 2691378"/>
              <a:gd name="connsiteY3" fmla="*/ 2443204 h 3464127"/>
              <a:gd name="connsiteX4" fmla="*/ 1880661 w 2691378"/>
              <a:gd name="connsiteY4" fmla="*/ 3441463 h 3464127"/>
              <a:gd name="connsiteX5" fmla="*/ 55037 w 2691378"/>
              <a:gd name="connsiteY5" fmla="*/ 1519585 h 3464127"/>
              <a:gd name="connsiteX0" fmla="*/ 55037 w 2692546"/>
              <a:gd name="connsiteY0" fmla="*/ 1519585 h 3464127"/>
              <a:gd name="connsiteX1" fmla="*/ 1098609 w 2692546"/>
              <a:gd name="connsiteY1" fmla="*/ 6782 h 3464127"/>
              <a:gd name="connsiteX2" fmla="*/ 2681243 w 2692546"/>
              <a:gd name="connsiteY2" fmla="*/ 1179890 h 3464127"/>
              <a:gd name="connsiteX3" fmla="*/ 1646526 w 2692546"/>
              <a:gd name="connsiteY3" fmla="*/ 2443204 h 3464127"/>
              <a:gd name="connsiteX4" fmla="*/ 1880661 w 2692546"/>
              <a:gd name="connsiteY4" fmla="*/ 3441463 h 3464127"/>
              <a:gd name="connsiteX5" fmla="*/ 55037 w 2692546"/>
              <a:gd name="connsiteY5" fmla="*/ 1519585 h 3464127"/>
              <a:gd name="connsiteX0" fmla="*/ 55037 w 2692223"/>
              <a:gd name="connsiteY0" fmla="*/ 1519585 h 3479777"/>
              <a:gd name="connsiteX1" fmla="*/ 1098609 w 2692223"/>
              <a:gd name="connsiteY1" fmla="*/ 6782 h 3479777"/>
              <a:gd name="connsiteX2" fmla="*/ 2681243 w 2692223"/>
              <a:gd name="connsiteY2" fmla="*/ 1179890 h 3479777"/>
              <a:gd name="connsiteX3" fmla="*/ 1622463 w 2692223"/>
              <a:gd name="connsiteY3" fmla="*/ 2623678 h 3479777"/>
              <a:gd name="connsiteX4" fmla="*/ 1880661 w 2692223"/>
              <a:gd name="connsiteY4" fmla="*/ 3441463 h 3479777"/>
              <a:gd name="connsiteX5" fmla="*/ 55037 w 2692223"/>
              <a:gd name="connsiteY5" fmla="*/ 1519585 h 3479777"/>
              <a:gd name="connsiteX0" fmla="*/ 55037 w 2693638"/>
              <a:gd name="connsiteY0" fmla="*/ 1519585 h 3469563"/>
              <a:gd name="connsiteX1" fmla="*/ 1098609 w 2693638"/>
              <a:gd name="connsiteY1" fmla="*/ 6782 h 3469563"/>
              <a:gd name="connsiteX2" fmla="*/ 2681243 w 2693638"/>
              <a:gd name="connsiteY2" fmla="*/ 1179890 h 3469563"/>
              <a:gd name="connsiteX3" fmla="*/ 1718716 w 2693638"/>
              <a:gd name="connsiteY3" fmla="*/ 2515394 h 3469563"/>
              <a:gd name="connsiteX4" fmla="*/ 1880661 w 2693638"/>
              <a:gd name="connsiteY4" fmla="*/ 3441463 h 3469563"/>
              <a:gd name="connsiteX5" fmla="*/ 55037 w 2693638"/>
              <a:gd name="connsiteY5" fmla="*/ 1519585 h 3469563"/>
              <a:gd name="connsiteX0" fmla="*/ 55037 w 2698025"/>
              <a:gd name="connsiteY0" fmla="*/ 1519585 h 3469563"/>
              <a:gd name="connsiteX1" fmla="*/ 1098609 w 2698025"/>
              <a:gd name="connsiteY1" fmla="*/ 6782 h 3469563"/>
              <a:gd name="connsiteX2" fmla="*/ 2681243 w 2698025"/>
              <a:gd name="connsiteY2" fmla="*/ 1179890 h 3469563"/>
              <a:gd name="connsiteX3" fmla="*/ 1718716 w 2698025"/>
              <a:gd name="connsiteY3" fmla="*/ 2515394 h 3469563"/>
              <a:gd name="connsiteX4" fmla="*/ 1880661 w 2698025"/>
              <a:gd name="connsiteY4" fmla="*/ 3441463 h 3469563"/>
              <a:gd name="connsiteX5" fmla="*/ 55037 w 2698025"/>
              <a:gd name="connsiteY5" fmla="*/ 1519585 h 3469563"/>
              <a:gd name="connsiteX0" fmla="*/ 15340 w 2690799"/>
              <a:gd name="connsiteY0" fmla="*/ 1515825 h 3465803"/>
              <a:gd name="connsiteX1" fmla="*/ 1058912 w 2690799"/>
              <a:gd name="connsiteY1" fmla="*/ 3022 h 3465803"/>
              <a:gd name="connsiteX2" fmla="*/ 2674948 w 2690799"/>
              <a:gd name="connsiteY2" fmla="*/ 1159373 h 3465803"/>
              <a:gd name="connsiteX3" fmla="*/ 1679019 w 2690799"/>
              <a:gd name="connsiteY3" fmla="*/ 2511634 h 3465803"/>
              <a:gd name="connsiteX4" fmla="*/ 1840964 w 2690799"/>
              <a:gd name="connsiteY4" fmla="*/ 3437703 h 3465803"/>
              <a:gd name="connsiteX5" fmla="*/ 15340 w 2690799"/>
              <a:gd name="connsiteY5" fmla="*/ 1515825 h 3465803"/>
              <a:gd name="connsiteX0" fmla="*/ 15340 w 2690798"/>
              <a:gd name="connsiteY0" fmla="*/ 1545538 h 3495516"/>
              <a:gd name="connsiteX1" fmla="*/ 1058912 w 2690798"/>
              <a:gd name="connsiteY1" fmla="*/ 32735 h 3495516"/>
              <a:gd name="connsiteX2" fmla="*/ 2674948 w 2690798"/>
              <a:gd name="connsiteY2" fmla="*/ 1189086 h 3495516"/>
              <a:gd name="connsiteX3" fmla="*/ 1679019 w 2690798"/>
              <a:gd name="connsiteY3" fmla="*/ 2541347 h 3495516"/>
              <a:gd name="connsiteX4" fmla="*/ 1840964 w 2690798"/>
              <a:gd name="connsiteY4" fmla="*/ 3467416 h 3495516"/>
              <a:gd name="connsiteX5" fmla="*/ 15340 w 2690798"/>
              <a:gd name="connsiteY5" fmla="*/ 1545538 h 349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0798" h="3495516">
                <a:moveTo>
                  <a:pt x="15340" y="1545538"/>
                </a:moveTo>
                <a:cubicBezTo>
                  <a:pt x="-115002" y="973091"/>
                  <a:pt x="615644" y="92144"/>
                  <a:pt x="1058912" y="32735"/>
                </a:cubicBezTo>
                <a:cubicBezTo>
                  <a:pt x="1502180" y="-26674"/>
                  <a:pt x="2250897" y="-150030"/>
                  <a:pt x="2674948" y="1189086"/>
                </a:cubicBezTo>
                <a:cubicBezTo>
                  <a:pt x="2785238" y="1596155"/>
                  <a:pt x="2305744" y="2088218"/>
                  <a:pt x="1679019" y="2541347"/>
                </a:cubicBezTo>
                <a:cubicBezTo>
                  <a:pt x="1545589" y="3030571"/>
                  <a:pt x="2118244" y="3633384"/>
                  <a:pt x="1840964" y="3467416"/>
                </a:cubicBezTo>
                <a:cubicBezTo>
                  <a:pt x="1563684" y="3301448"/>
                  <a:pt x="145682" y="2117985"/>
                  <a:pt x="15340" y="1545538"/>
                </a:cubicBezTo>
                <a:close/>
              </a:path>
            </a:pathLst>
          </a:custGeom>
          <a:solidFill>
            <a:srgbClr val="38B47E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🤒 나도 신청하고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싶은데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..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6" name="타원 3">
            <a:extLst>
              <a:ext uri="{FF2B5EF4-FFF2-40B4-BE49-F238E27FC236}">
                <a16:creationId xmlns:a16="http://schemas.microsoft.com/office/drawing/2014/main" id="{BF4A0664-BB47-4235-8676-E33C25381474}"/>
              </a:ext>
            </a:extLst>
          </p:cNvPr>
          <p:cNvSpPr/>
          <p:nvPr/>
        </p:nvSpPr>
        <p:spPr>
          <a:xfrm>
            <a:off x="1132917" y="1738541"/>
            <a:ext cx="2411747" cy="2589333"/>
          </a:xfrm>
          <a:custGeom>
            <a:avLst/>
            <a:gdLst>
              <a:gd name="connsiteX0" fmla="*/ 0 w 2520280"/>
              <a:gd name="connsiteY0" fmla="*/ 1260140 h 2520280"/>
              <a:gd name="connsiteX1" fmla="*/ 1260140 w 2520280"/>
              <a:gd name="connsiteY1" fmla="*/ 0 h 2520280"/>
              <a:gd name="connsiteX2" fmla="*/ 2520280 w 2520280"/>
              <a:gd name="connsiteY2" fmla="*/ 1260140 h 2520280"/>
              <a:gd name="connsiteX3" fmla="*/ 1260140 w 2520280"/>
              <a:gd name="connsiteY3" fmla="*/ 2520280 h 2520280"/>
              <a:gd name="connsiteX4" fmla="*/ 0 w 2520280"/>
              <a:gd name="connsiteY4" fmla="*/ 1260140 h 2520280"/>
              <a:gd name="connsiteX0" fmla="*/ 0 w 2539053"/>
              <a:gd name="connsiteY0" fmla="*/ 1334983 h 2595123"/>
              <a:gd name="connsiteX1" fmla="*/ 1260140 w 2539053"/>
              <a:gd name="connsiteY1" fmla="*/ 74843 h 2595123"/>
              <a:gd name="connsiteX2" fmla="*/ 1964468 w 2539053"/>
              <a:gd name="connsiteY2" fmla="*/ 273391 h 2595123"/>
              <a:gd name="connsiteX3" fmla="*/ 2520280 w 2539053"/>
              <a:gd name="connsiteY3" fmla="*/ 1334983 h 2595123"/>
              <a:gd name="connsiteX4" fmla="*/ 1260140 w 2539053"/>
              <a:gd name="connsiteY4" fmla="*/ 2595123 h 2595123"/>
              <a:gd name="connsiteX5" fmla="*/ 0 w 2539053"/>
              <a:gd name="connsiteY5" fmla="*/ 1334983 h 2595123"/>
              <a:gd name="connsiteX0" fmla="*/ 0 w 2718363"/>
              <a:gd name="connsiteY0" fmla="*/ 1613714 h 2873854"/>
              <a:gd name="connsiteX1" fmla="*/ 1260140 w 2718363"/>
              <a:gd name="connsiteY1" fmla="*/ 353574 h 2873854"/>
              <a:gd name="connsiteX2" fmla="*/ 2626204 w 2718363"/>
              <a:gd name="connsiteY2" fmla="*/ 82890 h 2873854"/>
              <a:gd name="connsiteX3" fmla="*/ 2520280 w 2718363"/>
              <a:gd name="connsiteY3" fmla="*/ 1613714 h 2873854"/>
              <a:gd name="connsiteX4" fmla="*/ 1260140 w 2718363"/>
              <a:gd name="connsiteY4" fmla="*/ 2873854 h 2873854"/>
              <a:gd name="connsiteX5" fmla="*/ 0 w 2718363"/>
              <a:gd name="connsiteY5" fmla="*/ 1613714 h 2873854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3397469"/>
              <a:gd name="connsiteY0" fmla="*/ 1613714 h 2891866"/>
              <a:gd name="connsiteX1" fmla="*/ 1260140 w 3397469"/>
              <a:gd name="connsiteY1" fmla="*/ 353574 h 2891866"/>
              <a:gd name="connsiteX2" fmla="*/ 2626204 w 3397469"/>
              <a:gd name="connsiteY2" fmla="*/ 82890 h 2891866"/>
              <a:gd name="connsiteX3" fmla="*/ 3206080 w 3397469"/>
              <a:gd name="connsiteY3" fmla="*/ 771504 h 2891866"/>
              <a:gd name="connsiteX4" fmla="*/ 1260140 w 3397469"/>
              <a:gd name="connsiteY4" fmla="*/ 2873854 h 2891866"/>
              <a:gd name="connsiteX5" fmla="*/ 0 w 3397469"/>
              <a:gd name="connsiteY5" fmla="*/ 1613714 h 2891866"/>
              <a:gd name="connsiteX0" fmla="*/ 0 w 3290892"/>
              <a:gd name="connsiteY0" fmla="*/ 1613714 h 2891866"/>
              <a:gd name="connsiteX1" fmla="*/ 1260140 w 3290892"/>
              <a:gd name="connsiteY1" fmla="*/ 353574 h 2891866"/>
              <a:gd name="connsiteX2" fmla="*/ 2626204 w 3290892"/>
              <a:gd name="connsiteY2" fmla="*/ 82890 h 2891866"/>
              <a:gd name="connsiteX3" fmla="*/ 3206080 w 3290892"/>
              <a:gd name="connsiteY3" fmla="*/ 771504 h 2891866"/>
              <a:gd name="connsiteX4" fmla="*/ 1260140 w 3290892"/>
              <a:gd name="connsiteY4" fmla="*/ 2873854 h 2891866"/>
              <a:gd name="connsiteX5" fmla="*/ 0 w 3290892"/>
              <a:gd name="connsiteY5" fmla="*/ 1613714 h 2891866"/>
              <a:gd name="connsiteX0" fmla="*/ 0 w 3290892"/>
              <a:gd name="connsiteY0" fmla="*/ 1613714 h 2891866"/>
              <a:gd name="connsiteX1" fmla="*/ 1260140 w 3290892"/>
              <a:gd name="connsiteY1" fmla="*/ 353574 h 2891866"/>
              <a:gd name="connsiteX2" fmla="*/ 2626204 w 3290892"/>
              <a:gd name="connsiteY2" fmla="*/ 82890 h 2891866"/>
              <a:gd name="connsiteX3" fmla="*/ 3206080 w 3290892"/>
              <a:gd name="connsiteY3" fmla="*/ 771504 h 2891866"/>
              <a:gd name="connsiteX4" fmla="*/ 1260140 w 3290892"/>
              <a:gd name="connsiteY4" fmla="*/ 2873854 h 2891866"/>
              <a:gd name="connsiteX5" fmla="*/ 0 w 3290892"/>
              <a:gd name="connsiteY5" fmla="*/ 1613714 h 2891866"/>
              <a:gd name="connsiteX0" fmla="*/ 0 w 3206080"/>
              <a:gd name="connsiteY0" fmla="*/ 1613714 h 2891866"/>
              <a:gd name="connsiteX1" fmla="*/ 1260140 w 3206080"/>
              <a:gd name="connsiteY1" fmla="*/ 353574 h 2891866"/>
              <a:gd name="connsiteX2" fmla="*/ 2626204 w 3206080"/>
              <a:gd name="connsiteY2" fmla="*/ 82890 h 2891866"/>
              <a:gd name="connsiteX3" fmla="*/ 3206080 w 3206080"/>
              <a:gd name="connsiteY3" fmla="*/ 771504 h 2891866"/>
              <a:gd name="connsiteX4" fmla="*/ 1260140 w 3206080"/>
              <a:gd name="connsiteY4" fmla="*/ 2873854 h 2891866"/>
              <a:gd name="connsiteX5" fmla="*/ 0 w 3206080"/>
              <a:gd name="connsiteY5" fmla="*/ 1613714 h 2891866"/>
              <a:gd name="connsiteX0" fmla="*/ 0 w 3257575"/>
              <a:gd name="connsiteY0" fmla="*/ 1613714 h 2891866"/>
              <a:gd name="connsiteX1" fmla="*/ 1260140 w 3257575"/>
              <a:gd name="connsiteY1" fmla="*/ 353574 h 2891866"/>
              <a:gd name="connsiteX2" fmla="*/ 2626204 w 3257575"/>
              <a:gd name="connsiteY2" fmla="*/ 82890 h 2891866"/>
              <a:gd name="connsiteX3" fmla="*/ 3206080 w 3257575"/>
              <a:gd name="connsiteY3" fmla="*/ 771504 h 2891866"/>
              <a:gd name="connsiteX4" fmla="*/ 1260140 w 3257575"/>
              <a:gd name="connsiteY4" fmla="*/ 2873854 h 2891866"/>
              <a:gd name="connsiteX5" fmla="*/ 0 w 3257575"/>
              <a:gd name="connsiteY5" fmla="*/ 1613714 h 2891866"/>
              <a:gd name="connsiteX0" fmla="*/ 0 w 2940481"/>
              <a:gd name="connsiteY0" fmla="*/ 1613714 h 2873902"/>
              <a:gd name="connsiteX1" fmla="*/ 1260140 w 2940481"/>
              <a:gd name="connsiteY1" fmla="*/ 353574 h 2873902"/>
              <a:gd name="connsiteX2" fmla="*/ 2626204 w 2940481"/>
              <a:gd name="connsiteY2" fmla="*/ 82890 h 2873902"/>
              <a:gd name="connsiteX3" fmla="*/ 2881227 w 2940481"/>
              <a:gd name="connsiteY3" fmla="*/ 1649809 h 2873902"/>
              <a:gd name="connsiteX4" fmla="*/ 1260140 w 2940481"/>
              <a:gd name="connsiteY4" fmla="*/ 2873854 h 2873902"/>
              <a:gd name="connsiteX5" fmla="*/ 0 w 2940481"/>
              <a:gd name="connsiteY5" fmla="*/ 1613714 h 2873902"/>
              <a:gd name="connsiteX0" fmla="*/ 0 w 3458186"/>
              <a:gd name="connsiteY0" fmla="*/ 1613714 h 2890152"/>
              <a:gd name="connsiteX1" fmla="*/ 1260140 w 3458186"/>
              <a:gd name="connsiteY1" fmla="*/ 353574 h 2890152"/>
              <a:gd name="connsiteX2" fmla="*/ 2626204 w 3458186"/>
              <a:gd name="connsiteY2" fmla="*/ 82890 h 2890152"/>
              <a:gd name="connsiteX3" fmla="*/ 3410617 w 3458186"/>
              <a:gd name="connsiteY3" fmla="*/ 819631 h 2890152"/>
              <a:gd name="connsiteX4" fmla="*/ 1260140 w 3458186"/>
              <a:gd name="connsiteY4" fmla="*/ 2873854 h 2890152"/>
              <a:gd name="connsiteX5" fmla="*/ 0 w 3458186"/>
              <a:gd name="connsiteY5" fmla="*/ 1613714 h 2890152"/>
              <a:gd name="connsiteX0" fmla="*/ 12137 w 3495471"/>
              <a:gd name="connsiteY0" fmla="*/ 1613714 h 2660164"/>
              <a:gd name="connsiteX1" fmla="*/ 1272277 w 3495471"/>
              <a:gd name="connsiteY1" fmla="*/ 353574 h 2660164"/>
              <a:gd name="connsiteX2" fmla="*/ 2638341 w 3495471"/>
              <a:gd name="connsiteY2" fmla="*/ 82890 h 2660164"/>
              <a:gd name="connsiteX3" fmla="*/ 3422754 w 3495471"/>
              <a:gd name="connsiteY3" fmla="*/ 819631 h 2660164"/>
              <a:gd name="connsiteX4" fmla="*/ 2054329 w 3495471"/>
              <a:gd name="connsiteY4" fmla="*/ 2645254 h 2660164"/>
              <a:gd name="connsiteX5" fmla="*/ 12137 w 3495471"/>
              <a:gd name="connsiteY5" fmla="*/ 1613714 h 2660164"/>
              <a:gd name="connsiteX0" fmla="*/ 24279 w 2865305"/>
              <a:gd name="connsiteY0" fmla="*/ 1453134 h 2649636"/>
              <a:gd name="connsiteX1" fmla="*/ 646746 w 2865305"/>
              <a:gd name="connsiteY1" fmla="*/ 349405 h 2649636"/>
              <a:gd name="connsiteX2" fmla="*/ 2012810 w 2865305"/>
              <a:gd name="connsiteY2" fmla="*/ 78721 h 2649636"/>
              <a:gd name="connsiteX3" fmla="*/ 2797223 w 2865305"/>
              <a:gd name="connsiteY3" fmla="*/ 815462 h 2649636"/>
              <a:gd name="connsiteX4" fmla="*/ 1428798 w 2865305"/>
              <a:gd name="connsiteY4" fmla="*/ 2641085 h 2649636"/>
              <a:gd name="connsiteX5" fmla="*/ 24279 w 2865305"/>
              <a:gd name="connsiteY5" fmla="*/ 1453134 h 2649636"/>
              <a:gd name="connsiteX0" fmla="*/ 46591 w 2912043"/>
              <a:gd name="connsiteY0" fmla="*/ 1453134 h 3380304"/>
              <a:gd name="connsiteX1" fmla="*/ 669058 w 2912043"/>
              <a:gd name="connsiteY1" fmla="*/ 349405 h 3380304"/>
              <a:gd name="connsiteX2" fmla="*/ 2035122 w 2912043"/>
              <a:gd name="connsiteY2" fmla="*/ 78721 h 3380304"/>
              <a:gd name="connsiteX3" fmla="*/ 2819535 w 2912043"/>
              <a:gd name="connsiteY3" fmla="*/ 815462 h 3380304"/>
              <a:gd name="connsiteX4" fmla="*/ 1872215 w 2912043"/>
              <a:gd name="connsiteY4" fmla="*/ 3375012 h 3380304"/>
              <a:gd name="connsiteX5" fmla="*/ 46591 w 2912043"/>
              <a:gd name="connsiteY5" fmla="*/ 1453134 h 3380304"/>
              <a:gd name="connsiteX0" fmla="*/ 46591 w 3070556"/>
              <a:gd name="connsiteY0" fmla="*/ 1453134 h 3379400"/>
              <a:gd name="connsiteX1" fmla="*/ 669058 w 3070556"/>
              <a:gd name="connsiteY1" fmla="*/ 349405 h 3379400"/>
              <a:gd name="connsiteX2" fmla="*/ 2035122 w 3070556"/>
              <a:gd name="connsiteY2" fmla="*/ 78721 h 3379400"/>
              <a:gd name="connsiteX3" fmla="*/ 2987977 w 3070556"/>
              <a:gd name="connsiteY3" fmla="*/ 875620 h 3379400"/>
              <a:gd name="connsiteX4" fmla="*/ 1872215 w 3070556"/>
              <a:gd name="connsiteY4" fmla="*/ 3375012 h 3379400"/>
              <a:gd name="connsiteX5" fmla="*/ 46591 w 3070556"/>
              <a:gd name="connsiteY5" fmla="*/ 1453134 h 3379400"/>
              <a:gd name="connsiteX0" fmla="*/ 46591 w 3024152"/>
              <a:gd name="connsiteY0" fmla="*/ 1453134 h 3393707"/>
              <a:gd name="connsiteX1" fmla="*/ 669058 w 3024152"/>
              <a:gd name="connsiteY1" fmla="*/ 349405 h 3393707"/>
              <a:gd name="connsiteX2" fmla="*/ 2035122 w 3024152"/>
              <a:gd name="connsiteY2" fmla="*/ 78721 h 3393707"/>
              <a:gd name="connsiteX3" fmla="*/ 2987977 w 3024152"/>
              <a:gd name="connsiteY3" fmla="*/ 875620 h 3393707"/>
              <a:gd name="connsiteX4" fmla="*/ 2732954 w 3024152"/>
              <a:gd name="connsiteY4" fmla="*/ 2340659 h 3393707"/>
              <a:gd name="connsiteX5" fmla="*/ 1872215 w 3024152"/>
              <a:gd name="connsiteY5" fmla="*/ 3375012 h 3393707"/>
              <a:gd name="connsiteX6" fmla="*/ 46591 w 3024152"/>
              <a:gd name="connsiteY6" fmla="*/ 1453134 h 3393707"/>
              <a:gd name="connsiteX0" fmla="*/ 46591 w 2995432"/>
              <a:gd name="connsiteY0" fmla="*/ 1453134 h 3382975"/>
              <a:gd name="connsiteX1" fmla="*/ 669058 w 2995432"/>
              <a:gd name="connsiteY1" fmla="*/ 349405 h 3382975"/>
              <a:gd name="connsiteX2" fmla="*/ 2035122 w 2995432"/>
              <a:gd name="connsiteY2" fmla="*/ 78721 h 3382975"/>
              <a:gd name="connsiteX3" fmla="*/ 2987977 w 2995432"/>
              <a:gd name="connsiteY3" fmla="*/ 875620 h 3382975"/>
              <a:gd name="connsiteX4" fmla="*/ 1638080 w 2995432"/>
              <a:gd name="connsiteY4" fmla="*/ 2087995 h 3382975"/>
              <a:gd name="connsiteX5" fmla="*/ 1872215 w 2995432"/>
              <a:gd name="connsiteY5" fmla="*/ 3375012 h 3382975"/>
              <a:gd name="connsiteX6" fmla="*/ 46591 w 2995432"/>
              <a:gd name="connsiteY6" fmla="*/ 1453134 h 3382975"/>
              <a:gd name="connsiteX0" fmla="*/ 46591 w 2637164"/>
              <a:gd name="connsiteY0" fmla="*/ 1453134 h 3382975"/>
              <a:gd name="connsiteX1" fmla="*/ 669058 w 2637164"/>
              <a:gd name="connsiteY1" fmla="*/ 349405 h 3382975"/>
              <a:gd name="connsiteX2" fmla="*/ 2035122 w 2637164"/>
              <a:gd name="connsiteY2" fmla="*/ 78721 h 3382975"/>
              <a:gd name="connsiteX3" fmla="*/ 2627030 w 2637164"/>
              <a:gd name="connsiteY3" fmla="*/ 1441104 h 3382975"/>
              <a:gd name="connsiteX4" fmla="*/ 1638080 w 2637164"/>
              <a:gd name="connsiteY4" fmla="*/ 2087995 h 3382975"/>
              <a:gd name="connsiteX5" fmla="*/ 1872215 w 2637164"/>
              <a:gd name="connsiteY5" fmla="*/ 3375012 h 3382975"/>
              <a:gd name="connsiteX6" fmla="*/ 46591 w 2637164"/>
              <a:gd name="connsiteY6" fmla="*/ 1453134 h 3382975"/>
              <a:gd name="connsiteX0" fmla="*/ 46591 w 2708180"/>
              <a:gd name="connsiteY0" fmla="*/ 1453134 h 3382975"/>
              <a:gd name="connsiteX1" fmla="*/ 669058 w 2708180"/>
              <a:gd name="connsiteY1" fmla="*/ 349405 h 3382975"/>
              <a:gd name="connsiteX2" fmla="*/ 2035122 w 2708180"/>
              <a:gd name="connsiteY2" fmla="*/ 78721 h 3382975"/>
              <a:gd name="connsiteX3" fmla="*/ 2627030 w 2708180"/>
              <a:gd name="connsiteY3" fmla="*/ 1441104 h 3382975"/>
              <a:gd name="connsiteX4" fmla="*/ 1638080 w 2708180"/>
              <a:gd name="connsiteY4" fmla="*/ 2087995 h 3382975"/>
              <a:gd name="connsiteX5" fmla="*/ 1872215 w 2708180"/>
              <a:gd name="connsiteY5" fmla="*/ 3375012 h 3382975"/>
              <a:gd name="connsiteX6" fmla="*/ 46591 w 2708180"/>
              <a:gd name="connsiteY6" fmla="*/ 1453134 h 3382975"/>
              <a:gd name="connsiteX0" fmla="*/ 46591 w 2708180"/>
              <a:gd name="connsiteY0" fmla="*/ 1453134 h 3406539"/>
              <a:gd name="connsiteX1" fmla="*/ 669058 w 2708180"/>
              <a:gd name="connsiteY1" fmla="*/ 349405 h 3406539"/>
              <a:gd name="connsiteX2" fmla="*/ 2035122 w 2708180"/>
              <a:gd name="connsiteY2" fmla="*/ 78721 h 3406539"/>
              <a:gd name="connsiteX3" fmla="*/ 2627030 w 2708180"/>
              <a:gd name="connsiteY3" fmla="*/ 1441104 h 3406539"/>
              <a:gd name="connsiteX4" fmla="*/ 1638080 w 2708180"/>
              <a:gd name="connsiteY4" fmla="*/ 2521132 h 3406539"/>
              <a:gd name="connsiteX5" fmla="*/ 1872215 w 2708180"/>
              <a:gd name="connsiteY5" fmla="*/ 3375012 h 3406539"/>
              <a:gd name="connsiteX6" fmla="*/ 46591 w 2708180"/>
              <a:gd name="connsiteY6" fmla="*/ 1453134 h 3406539"/>
              <a:gd name="connsiteX0" fmla="*/ 46591 w 2898273"/>
              <a:gd name="connsiteY0" fmla="*/ 1453134 h 3406539"/>
              <a:gd name="connsiteX1" fmla="*/ 669058 w 2898273"/>
              <a:gd name="connsiteY1" fmla="*/ 349405 h 3406539"/>
              <a:gd name="connsiteX2" fmla="*/ 2035122 w 2898273"/>
              <a:gd name="connsiteY2" fmla="*/ 78721 h 3406539"/>
              <a:gd name="connsiteX3" fmla="*/ 2831567 w 2898273"/>
              <a:gd name="connsiteY3" fmla="*/ 1392977 h 3406539"/>
              <a:gd name="connsiteX4" fmla="*/ 1638080 w 2898273"/>
              <a:gd name="connsiteY4" fmla="*/ 2521132 h 3406539"/>
              <a:gd name="connsiteX5" fmla="*/ 1872215 w 2898273"/>
              <a:gd name="connsiteY5" fmla="*/ 3375012 h 3406539"/>
              <a:gd name="connsiteX6" fmla="*/ 46591 w 2898273"/>
              <a:gd name="connsiteY6" fmla="*/ 1453134 h 3406539"/>
              <a:gd name="connsiteX0" fmla="*/ 46591 w 2839987"/>
              <a:gd name="connsiteY0" fmla="*/ 1453134 h 3406539"/>
              <a:gd name="connsiteX1" fmla="*/ 669058 w 2839987"/>
              <a:gd name="connsiteY1" fmla="*/ 349405 h 3406539"/>
              <a:gd name="connsiteX2" fmla="*/ 2035122 w 2839987"/>
              <a:gd name="connsiteY2" fmla="*/ 78721 h 3406539"/>
              <a:gd name="connsiteX3" fmla="*/ 2831567 w 2839987"/>
              <a:gd name="connsiteY3" fmla="*/ 1392977 h 3406539"/>
              <a:gd name="connsiteX4" fmla="*/ 1638080 w 2839987"/>
              <a:gd name="connsiteY4" fmla="*/ 2521132 h 3406539"/>
              <a:gd name="connsiteX5" fmla="*/ 1872215 w 2839987"/>
              <a:gd name="connsiteY5" fmla="*/ 3375012 h 3406539"/>
              <a:gd name="connsiteX6" fmla="*/ 46591 w 2839987"/>
              <a:gd name="connsiteY6" fmla="*/ 1453134 h 3406539"/>
              <a:gd name="connsiteX0" fmla="*/ 46591 w 2831567"/>
              <a:gd name="connsiteY0" fmla="*/ 1453134 h 3406539"/>
              <a:gd name="connsiteX1" fmla="*/ 669058 w 2831567"/>
              <a:gd name="connsiteY1" fmla="*/ 349405 h 3406539"/>
              <a:gd name="connsiteX2" fmla="*/ 2035122 w 2831567"/>
              <a:gd name="connsiteY2" fmla="*/ 78721 h 3406539"/>
              <a:gd name="connsiteX3" fmla="*/ 2831567 w 2831567"/>
              <a:gd name="connsiteY3" fmla="*/ 1392977 h 3406539"/>
              <a:gd name="connsiteX4" fmla="*/ 1638080 w 2831567"/>
              <a:gd name="connsiteY4" fmla="*/ 2521132 h 3406539"/>
              <a:gd name="connsiteX5" fmla="*/ 1872215 w 2831567"/>
              <a:gd name="connsiteY5" fmla="*/ 3375012 h 3406539"/>
              <a:gd name="connsiteX6" fmla="*/ 46591 w 2831567"/>
              <a:gd name="connsiteY6" fmla="*/ 1453134 h 3406539"/>
              <a:gd name="connsiteX0" fmla="*/ 47792 w 2832768"/>
              <a:gd name="connsiteY0" fmla="*/ 1505304 h 3458709"/>
              <a:gd name="connsiteX1" fmla="*/ 670259 w 2832768"/>
              <a:gd name="connsiteY1" fmla="*/ 401575 h 3458709"/>
              <a:gd name="connsiteX2" fmla="*/ 2144607 w 2832768"/>
              <a:gd name="connsiteY2" fmla="*/ 70733 h 3458709"/>
              <a:gd name="connsiteX3" fmla="*/ 2832768 w 2832768"/>
              <a:gd name="connsiteY3" fmla="*/ 1445147 h 3458709"/>
              <a:gd name="connsiteX4" fmla="*/ 1639281 w 2832768"/>
              <a:gd name="connsiteY4" fmla="*/ 2573302 h 3458709"/>
              <a:gd name="connsiteX5" fmla="*/ 1873416 w 2832768"/>
              <a:gd name="connsiteY5" fmla="*/ 3427182 h 3458709"/>
              <a:gd name="connsiteX6" fmla="*/ 47792 w 2832768"/>
              <a:gd name="connsiteY6" fmla="*/ 1505304 h 3458709"/>
              <a:gd name="connsiteX0" fmla="*/ 47792 w 2832768"/>
              <a:gd name="connsiteY0" fmla="*/ 1505304 h 3458709"/>
              <a:gd name="connsiteX1" fmla="*/ 670259 w 2832768"/>
              <a:gd name="connsiteY1" fmla="*/ 401575 h 3458709"/>
              <a:gd name="connsiteX2" fmla="*/ 2144607 w 2832768"/>
              <a:gd name="connsiteY2" fmla="*/ 70733 h 3458709"/>
              <a:gd name="connsiteX3" fmla="*/ 2832768 w 2832768"/>
              <a:gd name="connsiteY3" fmla="*/ 1445147 h 3458709"/>
              <a:gd name="connsiteX4" fmla="*/ 1639281 w 2832768"/>
              <a:gd name="connsiteY4" fmla="*/ 2573302 h 3458709"/>
              <a:gd name="connsiteX5" fmla="*/ 1873416 w 2832768"/>
              <a:gd name="connsiteY5" fmla="*/ 3427182 h 3458709"/>
              <a:gd name="connsiteX6" fmla="*/ 47792 w 2832768"/>
              <a:gd name="connsiteY6" fmla="*/ 1505304 h 3458709"/>
              <a:gd name="connsiteX0" fmla="*/ 45318 w 2830294"/>
              <a:gd name="connsiteY0" fmla="*/ 1453134 h 3406539"/>
              <a:gd name="connsiteX1" fmla="*/ 667785 w 2830294"/>
              <a:gd name="connsiteY1" fmla="*/ 349405 h 3406539"/>
              <a:gd name="connsiteX2" fmla="*/ 1913533 w 2830294"/>
              <a:gd name="connsiteY2" fmla="*/ 78721 h 3406539"/>
              <a:gd name="connsiteX3" fmla="*/ 2830294 w 2830294"/>
              <a:gd name="connsiteY3" fmla="*/ 1392977 h 3406539"/>
              <a:gd name="connsiteX4" fmla="*/ 1636807 w 2830294"/>
              <a:gd name="connsiteY4" fmla="*/ 2521132 h 3406539"/>
              <a:gd name="connsiteX5" fmla="*/ 1870942 w 2830294"/>
              <a:gd name="connsiteY5" fmla="*/ 3375012 h 3406539"/>
              <a:gd name="connsiteX6" fmla="*/ 45318 w 2830294"/>
              <a:gd name="connsiteY6" fmla="*/ 1453134 h 3406539"/>
              <a:gd name="connsiteX0" fmla="*/ 45318 w 2830294"/>
              <a:gd name="connsiteY0" fmla="*/ 1453134 h 3406539"/>
              <a:gd name="connsiteX1" fmla="*/ 667785 w 2830294"/>
              <a:gd name="connsiteY1" fmla="*/ 349405 h 3406539"/>
              <a:gd name="connsiteX2" fmla="*/ 1913533 w 2830294"/>
              <a:gd name="connsiteY2" fmla="*/ 78721 h 3406539"/>
              <a:gd name="connsiteX3" fmla="*/ 2830294 w 2830294"/>
              <a:gd name="connsiteY3" fmla="*/ 1392977 h 3406539"/>
              <a:gd name="connsiteX4" fmla="*/ 1636807 w 2830294"/>
              <a:gd name="connsiteY4" fmla="*/ 2521132 h 3406539"/>
              <a:gd name="connsiteX5" fmla="*/ 1870942 w 2830294"/>
              <a:gd name="connsiteY5" fmla="*/ 3375012 h 3406539"/>
              <a:gd name="connsiteX6" fmla="*/ 45318 w 2830294"/>
              <a:gd name="connsiteY6" fmla="*/ 1453134 h 3406539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3190674"/>
              <a:gd name="connsiteY0" fmla="*/ 1388087 h 3341492"/>
              <a:gd name="connsiteX1" fmla="*/ 667785 w 3190674"/>
              <a:gd name="connsiteY1" fmla="*/ 284358 h 3341492"/>
              <a:gd name="connsiteX2" fmla="*/ 1913533 w 3190674"/>
              <a:gd name="connsiteY2" fmla="*/ 13674 h 3341492"/>
              <a:gd name="connsiteX3" fmla="*/ 2671523 w 3190674"/>
              <a:gd name="connsiteY3" fmla="*/ 374623 h 3341492"/>
              <a:gd name="connsiteX4" fmla="*/ 3155146 w 3190674"/>
              <a:gd name="connsiteY4" fmla="*/ 1279804 h 3341492"/>
              <a:gd name="connsiteX5" fmla="*/ 1636807 w 3190674"/>
              <a:gd name="connsiteY5" fmla="*/ 2456085 h 3341492"/>
              <a:gd name="connsiteX6" fmla="*/ 1870942 w 3190674"/>
              <a:gd name="connsiteY6" fmla="*/ 3309965 h 3341492"/>
              <a:gd name="connsiteX7" fmla="*/ 45318 w 3190674"/>
              <a:gd name="connsiteY7" fmla="*/ 1388087 h 3341492"/>
              <a:gd name="connsiteX0" fmla="*/ 45318 w 2674673"/>
              <a:gd name="connsiteY0" fmla="*/ 1388087 h 3344565"/>
              <a:gd name="connsiteX1" fmla="*/ 667785 w 2674673"/>
              <a:gd name="connsiteY1" fmla="*/ 284358 h 3344565"/>
              <a:gd name="connsiteX2" fmla="*/ 1913533 w 2674673"/>
              <a:gd name="connsiteY2" fmla="*/ 13674 h 3344565"/>
              <a:gd name="connsiteX3" fmla="*/ 2671523 w 2674673"/>
              <a:gd name="connsiteY3" fmla="*/ 374623 h 3344565"/>
              <a:gd name="connsiteX4" fmla="*/ 1636807 w 2674673"/>
              <a:gd name="connsiteY4" fmla="*/ 2456085 h 3344565"/>
              <a:gd name="connsiteX5" fmla="*/ 1870942 w 2674673"/>
              <a:gd name="connsiteY5" fmla="*/ 3309965 h 3344565"/>
              <a:gd name="connsiteX6" fmla="*/ 45318 w 2674673"/>
              <a:gd name="connsiteY6" fmla="*/ 1388087 h 3344565"/>
              <a:gd name="connsiteX0" fmla="*/ 45318 w 2830346"/>
              <a:gd name="connsiteY0" fmla="*/ 1388087 h 3344565"/>
              <a:gd name="connsiteX1" fmla="*/ 667785 w 2830346"/>
              <a:gd name="connsiteY1" fmla="*/ 284358 h 3344565"/>
              <a:gd name="connsiteX2" fmla="*/ 1913533 w 2830346"/>
              <a:gd name="connsiteY2" fmla="*/ 13674 h 3344565"/>
              <a:gd name="connsiteX3" fmla="*/ 2827934 w 2830346"/>
              <a:gd name="connsiteY3" fmla="*/ 1132613 h 3344565"/>
              <a:gd name="connsiteX4" fmla="*/ 1636807 w 2830346"/>
              <a:gd name="connsiteY4" fmla="*/ 2456085 h 3344565"/>
              <a:gd name="connsiteX5" fmla="*/ 1870942 w 2830346"/>
              <a:gd name="connsiteY5" fmla="*/ 3309965 h 3344565"/>
              <a:gd name="connsiteX6" fmla="*/ 45318 w 2830346"/>
              <a:gd name="connsiteY6" fmla="*/ 1388087 h 3344565"/>
              <a:gd name="connsiteX0" fmla="*/ 54928 w 2839956"/>
              <a:gd name="connsiteY0" fmla="*/ 1413786 h 3370264"/>
              <a:gd name="connsiteX1" fmla="*/ 605205 w 2839956"/>
              <a:gd name="connsiteY1" fmla="*/ 177710 h 3370264"/>
              <a:gd name="connsiteX2" fmla="*/ 1923143 w 2839956"/>
              <a:gd name="connsiteY2" fmla="*/ 39373 h 3370264"/>
              <a:gd name="connsiteX3" fmla="*/ 2837544 w 2839956"/>
              <a:gd name="connsiteY3" fmla="*/ 1158312 h 3370264"/>
              <a:gd name="connsiteX4" fmla="*/ 1646417 w 2839956"/>
              <a:gd name="connsiteY4" fmla="*/ 2481784 h 3370264"/>
              <a:gd name="connsiteX5" fmla="*/ 1880552 w 2839956"/>
              <a:gd name="connsiteY5" fmla="*/ 3335664 h 3370264"/>
              <a:gd name="connsiteX6" fmla="*/ 54928 w 2839956"/>
              <a:gd name="connsiteY6" fmla="*/ 1413786 h 3370264"/>
              <a:gd name="connsiteX0" fmla="*/ 54928 w 2672328"/>
              <a:gd name="connsiteY0" fmla="*/ 1413786 h 3370264"/>
              <a:gd name="connsiteX1" fmla="*/ 605205 w 2672328"/>
              <a:gd name="connsiteY1" fmla="*/ 177710 h 3370264"/>
              <a:gd name="connsiteX2" fmla="*/ 1923143 w 2672328"/>
              <a:gd name="connsiteY2" fmla="*/ 39373 h 3370264"/>
              <a:gd name="connsiteX3" fmla="*/ 2669102 w 2672328"/>
              <a:gd name="connsiteY3" fmla="*/ 1675670 h 3370264"/>
              <a:gd name="connsiteX4" fmla="*/ 1646417 w 2672328"/>
              <a:gd name="connsiteY4" fmla="*/ 2481784 h 3370264"/>
              <a:gd name="connsiteX5" fmla="*/ 1880552 w 2672328"/>
              <a:gd name="connsiteY5" fmla="*/ 3335664 h 3370264"/>
              <a:gd name="connsiteX6" fmla="*/ 54928 w 2672328"/>
              <a:gd name="connsiteY6" fmla="*/ 1413786 h 3370264"/>
              <a:gd name="connsiteX0" fmla="*/ 54928 w 2677582"/>
              <a:gd name="connsiteY0" fmla="*/ 1413786 h 3370264"/>
              <a:gd name="connsiteX1" fmla="*/ 605205 w 2677582"/>
              <a:gd name="connsiteY1" fmla="*/ 177710 h 3370264"/>
              <a:gd name="connsiteX2" fmla="*/ 1923143 w 2677582"/>
              <a:gd name="connsiteY2" fmla="*/ 39373 h 3370264"/>
              <a:gd name="connsiteX3" fmla="*/ 2669102 w 2677582"/>
              <a:gd name="connsiteY3" fmla="*/ 1675670 h 3370264"/>
              <a:gd name="connsiteX4" fmla="*/ 1646417 w 2677582"/>
              <a:gd name="connsiteY4" fmla="*/ 2481784 h 3370264"/>
              <a:gd name="connsiteX5" fmla="*/ 1880552 w 2677582"/>
              <a:gd name="connsiteY5" fmla="*/ 3335664 h 3370264"/>
              <a:gd name="connsiteX6" fmla="*/ 54928 w 2677582"/>
              <a:gd name="connsiteY6" fmla="*/ 1413786 h 3370264"/>
              <a:gd name="connsiteX0" fmla="*/ 54928 w 2677582"/>
              <a:gd name="connsiteY0" fmla="*/ 1413786 h 3370264"/>
              <a:gd name="connsiteX1" fmla="*/ 605205 w 2677582"/>
              <a:gd name="connsiteY1" fmla="*/ 177710 h 3370264"/>
              <a:gd name="connsiteX2" fmla="*/ 1923143 w 2677582"/>
              <a:gd name="connsiteY2" fmla="*/ 39373 h 3370264"/>
              <a:gd name="connsiteX3" fmla="*/ 2669102 w 2677582"/>
              <a:gd name="connsiteY3" fmla="*/ 1338785 h 3370264"/>
              <a:gd name="connsiteX4" fmla="*/ 1646417 w 2677582"/>
              <a:gd name="connsiteY4" fmla="*/ 2481784 h 3370264"/>
              <a:gd name="connsiteX5" fmla="*/ 1880552 w 2677582"/>
              <a:gd name="connsiteY5" fmla="*/ 3335664 h 3370264"/>
              <a:gd name="connsiteX6" fmla="*/ 54928 w 2677582"/>
              <a:gd name="connsiteY6" fmla="*/ 1413786 h 3370264"/>
              <a:gd name="connsiteX0" fmla="*/ 54928 w 2689520"/>
              <a:gd name="connsiteY0" fmla="*/ 1413786 h 3370264"/>
              <a:gd name="connsiteX1" fmla="*/ 605205 w 2689520"/>
              <a:gd name="connsiteY1" fmla="*/ 177710 h 3370264"/>
              <a:gd name="connsiteX2" fmla="*/ 1923143 w 2689520"/>
              <a:gd name="connsiteY2" fmla="*/ 39373 h 3370264"/>
              <a:gd name="connsiteX3" fmla="*/ 2681134 w 2689520"/>
              <a:gd name="connsiteY3" fmla="*/ 1074091 h 3370264"/>
              <a:gd name="connsiteX4" fmla="*/ 1646417 w 2689520"/>
              <a:gd name="connsiteY4" fmla="*/ 2481784 h 3370264"/>
              <a:gd name="connsiteX5" fmla="*/ 1880552 w 2689520"/>
              <a:gd name="connsiteY5" fmla="*/ 3335664 h 3370264"/>
              <a:gd name="connsiteX6" fmla="*/ 54928 w 2689520"/>
              <a:gd name="connsiteY6" fmla="*/ 1413786 h 3370264"/>
              <a:gd name="connsiteX0" fmla="*/ 56393 w 2690985"/>
              <a:gd name="connsiteY0" fmla="*/ 1370100 h 3326578"/>
              <a:gd name="connsiteX1" fmla="*/ 606670 w 2690985"/>
              <a:gd name="connsiteY1" fmla="*/ 134024 h 3326578"/>
              <a:gd name="connsiteX2" fmla="*/ 2032892 w 2690985"/>
              <a:gd name="connsiteY2" fmla="*/ 67877 h 3326578"/>
              <a:gd name="connsiteX3" fmla="*/ 2682599 w 2690985"/>
              <a:gd name="connsiteY3" fmla="*/ 1030405 h 3326578"/>
              <a:gd name="connsiteX4" fmla="*/ 1647882 w 2690985"/>
              <a:gd name="connsiteY4" fmla="*/ 2438098 h 3326578"/>
              <a:gd name="connsiteX5" fmla="*/ 1882017 w 2690985"/>
              <a:gd name="connsiteY5" fmla="*/ 3291978 h 3326578"/>
              <a:gd name="connsiteX6" fmla="*/ 56393 w 2690985"/>
              <a:gd name="connsiteY6" fmla="*/ 1370100 h 3326578"/>
              <a:gd name="connsiteX0" fmla="*/ 56393 w 2690985"/>
              <a:gd name="connsiteY0" fmla="*/ 1370100 h 3326578"/>
              <a:gd name="connsiteX1" fmla="*/ 606670 w 2690985"/>
              <a:gd name="connsiteY1" fmla="*/ 134024 h 3326578"/>
              <a:gd name="connsiteX2" fmla="*/ 2032892 w 2690985"/>
              <a:gd name="connsiteY2" fmla="*/ 67877 h 3326578"/>
              <a:gd name="connsiteX3" fmla="*/ 2682599 w 2690985"/>
              <a:gd name="connsiteY3" fmla="*/ 1030405 h 3326578"/>
              <a:gd name="connsiteX4" fmla="*/ 1647882 w 2690985"/>
              <a:gd name="connsiteY4" fmla="*/ 2438098 h 3326578"/>
              <a:gd name="connsiteX5" fmla="*/ 1882017 w 2690985"/>
              <a:gd name="connsiteY5" fmla="*/ 3291978 h 3326578"/>
              <a:gd name="connsiteX6" fmla="*/ 56393 w 2690985"/>
              <a:gd name="connsiteY6" fmla="*/ 1370100 h 3326578"/>
              <a:gd name="connsiteX0" fmla="*/ 56728 w 2691320"/>
              <a:gd name="connsiteY0" fmla="*/ 1431108 h 3387586"/>
              <a:gd name="connsiteX1" fmla="*/ 607005 w 2691320"/>
              <a:gd name="connsiteY1" fmla="*/ 195032 h 3387586"/>
              <a:gd name="connsiteX2" fmla="*/ 2057290 w 2691320"/>
              <a:gd name="connsiteY2" fmla="*/ 32632 h 3387586"/>
              <a:gd name="connsiteX3" fmla="*/ 2682934 w 2691320"/>
              <a:gd name="connsiteY3" fmla="*/ 1091413 h 3387586"/>
              <a:gd name="connsiteX4" fmla="*/ 1648217 w 2691320"/>
              <a:gd name="connsiteY4" fmla="*/ 2499106 h 3387586"/>
              <a:gd name="connsiteX5" fmla="*/ 1882352 w 2691320"/>
              <a:gd name="connsiteY5" fmla="*/ 3352986 h 3387586"/>
              <a:gd name="connsiteX6" fmla="*/ 56728 w 2691320"/>
              <a:gd name="connsiteY6" fmla="*/ 1431108 h 3387586"/>
              <a:gd name="connsiteX0" fmla="*/ 56728 w 2691320"/>
              <a:gd name="connsiteY0" fmla="*/ 1457770 h 3414248"/>
              <a:gd name="connsiteX1" fmla="*/ 607005 w 2691320"/>
              <a:gd name="connsiteY1" fmla="*/ 221694 h 3414248"/>
              <a:gd name="connsiteX2" fmla="*/ 2057290 w 2691320"/>
              <a:gd name="connsiteY2" fmla="*/ 59294 h 3414248"/>
              <a:gd name="connsiteX3" fmla="*/ 2682934 w 2691320"/>
              <a:gd name="connsiteY3" fmla="*/ 1118075 h 3414248"/>
              <a:gd name="connsiteX4" fmla="*/ 1648217 w 2691320"/>
              <a:gd name="connsiteY4" fmla="*/ 2525768 h 3414248"/>
              <a:gd name="connsiteX5" fmla="*/ 1882352 w 2691320"/>
              <a:gd name="connsiteY5" fmla="*/ 3379648 h 3414248"/>
              <a:gd name="connsiteX6" fmla="*/ 56728 w 2691320"/>
              <a:gd name="connsiteY6" fmla="*/ 1457770 h 3414248"/>
              <a:gd name="connsiteX0" fmla="*/ 55572 w 2690164"/>
              <a:gd name="connsiteY0" fmla="*/ 1399723 h 3356201"/>
              <a:gd name="connsiteX1" fmla="*/ 605849 w 2690164"/>
              <a:gd name="connsiteY1" fmla="*/ 163647 h 3356201"/>
              <a:gd name="connsiteX2" fmla="*/ 1971913 w 2690164"/>
              <a:gd name="connsiteY2" fmla="*/ 85468 h 3356201"/>
              <a:gd name="connsiteX3" fmla="*/ 2681778 w 2690164"/>
              <a:gd name="connsiteY3" fmla="*/ 1060028 h 3356201"/>
              <a:gd name="connsiteX4" fmla="*/ 1647061 w 2690164"/>
              <a:gd name="connsiteY4" fmla="*/ 2467721 h 3356201"/>
              <a:gd name="connsiteX5" fmla="*/ 1881196 w 2690164"/>
              <a:gd name="connsiteY5" fmla="*/ 3321601 h 3356201"/>
              <a:gd name="connsiteX6" fmla="*/ 55572 w 2690164"/>
              <a:gd name="connsiteY6" fmla="*/ 1399723 h 3356201"/>
              <a:gd name="connsiteX0" fmla="*/ 55572 w 2690164"/>
              <a:gd name="connsiteY0" fmla="*/ 1399723 h 3356201"/>
              <a:gd name="connsiteX1" fmla="*/ 605849 w 2690164"/>
              <a:gd name="connsiteY1" fmla="*/ 163647 h 3356201"/>
              <a:gd name="connsiteX2" fmla="*/ 1971913 w 2690164"/>
              <a:gd name="connsiteY2" fmla="*/ 85468 h 3356201"/>
              <a:gd name="connsiteX3" fmla="*/ 2681778 w 2690164"/>
              <a:gd name="connsiteY3" fmla="*/ 1060028 h 3356201"/>
              <a:gd name="connsiteX4" fmla="*/ 1647061 w 2690164"/>
              <a:gd name="connsiteY4" fmla="*/ 2467721 h 3356201"/>
              <a:gd name="connsiteX5" fmla="*/ 1881196 w 2690164"/>
              <a:gd name="connsiteY5" fmla="*/ 3321601 h 3356201"/>
              <a:gd name="connsiteX6" fmla="*/ 55572 w 2690164"/>
              <a:gd name="connsiteY6" fmla="*/ 1399723 h 3356201"/>
              <a:gd name="connsiteX0" fmla="*/ 55572 w 2690164"/>
              <a:gd name="connsiteY0" fmla="*/ 1404573 h 3361051"/>
              <a:gd name="connsiteX1" fmla="*/ 605849 w 2690164"/>
              <a:gd name="connsiteY1" fmla="*/ 168497 h 3361051"/>
              <a:gd name="connsiteX2" fmla="*/ 1971913 w 2690164"/>
              <a:gd name="connsiteY2" fmla="*/ 90318 h 3361051"/>
              <a:gd name="connsiteX3" fmla="*/ 2681778 w 2690164"/>
              <a:gd name="connsiteY3" fmla="*/ 1064878 h 3361051"/>
              <a:gd name="connsiteX4" fmla="*/ 1647061 w 2690164"/>
              <a:gd name="connsiteY4" fmla="*/ 2472571 h 3361051"/>
              <a:gd name="connsiteX5" fmla="*/ 1881196 w 2690164"/>
              <a:gd name="connsiteY5" fmla="*/ 3326451 h 3361051"/>
              <a:gd name="connsiteX6" fmla="*/ 55572 w 2690164"/>
              <a:gd name="connsiteY6" fmla="*/ 1404573 h 3361051"/>
              <a:gd name="connsiteX0" fmla="*/ 55572 w 2439751"/>
              <a:gd name="connsiteY0" fmla="*/ 1404573 h 3361051"/>
              <a:gd name="connsiteX1" fmla="*/ 605849 w 2439751"/>
              <a:gd name="connsiteY1" fmla="*/ 168497 h 3361051"/>
              <a:gd name="connsiteX2" fmla="*/ 1971913 w 2439751"/>
              <a:gd name="connsiteY2" fmla="*/ 90318 h 3361051"/>
              <a:gd name="connsiteX3" fmla="*/ 2424325 w 2439751"/>
              <a:gd name="connsiteY3" fmla="*/ 1095540 h 3361051"/>
              <a:gd name="connsiteX4" fmla="*/ 1647061 w 2439751"/>
              <a:gd name="connsiteY4" fmla="*/ 2472571 h 3361051"/>
              <a:gd name="connsiteX5" fmla="*/ 1881196 w 2439751"/>
              <a:gd name="connsiteY5" fmla="*/ 3326451 h 3361051"/>
              <a:gd name="connsiteX6" fmla="*/ 55572 w 2439751"/>
              <a:gd name="connsiteY6" fmla="*/ 1404573 h 3361051"/>
              <a:gd name="connsiteX0" fmla="*/ 55572 w 2435300"/>
              <a:gd name="connsiteY0" fmla="*/ 1404573 h 3361051"/>
              <a:gd name="connsiteX1" fmla="*/ 605849 w 2435300"/>
              <a:gd name="connsiteY1" fmla="*/ 168497 h 3361051"/>
              <a:gd name="connsiteX2" fmla="*/ 1971913 w 2435300"/>
              <a:gd name="connsiteY2" fmla="*/ 90318 h 3361051"/>
              <a:gd name="connsiteX3" fmla="*/ 2424325 w 2435300"/>
              <a:gd name="connsiteY3" fmla="*/ 1095540 h 3361051"/>
              <a:gd name="connsiteX4" fmla="*/ 1647061 w 2435300"/>
              <a:gd name="connsiteY4" fmla="*/ 2472571 h 3361051"/>
              <a:gd name="connsiteX5" fmla="*/ 1881196 w 2435300"/>
              <a:gd name="connsiteY5" fmla="*/ 3326451 h 3361051"/>
              <a:gd name="connsiteX6" fmla="*/ 55572 w 2435300"/>
              <a:gd name="connsiteY6" fmla="*/ 1404573 h 3361051"/>
              <a:gd name="connsiteX0" fmla="*/ 52492 w 2432220"/>
              <a:gd name="connsiteY0" fmla="*/ 1341864 h 3298342"/>
              <a:gd name="connsiteX1" fmla="*/ 602769 w 2432220"/>
              <a:gd name="connsiteY1" fmla="*/ 105788 h 3298342"/>
              <a:gd name="connsiteX2" fmla="*/ 1729136 w 2432220"/>
              <a:gd name="connsiteY2" fmla="*/ 150256 h 3298342"/>
              <a:gd name="connsiteX3" fmla="*/ 2421245 w 2432220"/>
              <a:gd name="connsiteY3" fmla="*/ 1032831 h 3298342"/>
              <a:gd name="connsiteX4" fmla="*/ 1643981 w 2432220"/>
              <a:gd name="connsiteY4" fmla="*/ 2409862 h 3298342"/>
              <a:gd name="connsiteX5" fmla="*/ 1878116 w 2432220"/>
              <a:gd name="connsiteY5" fmla="*/ 3263742 h 3298342"/>
              <a:gd name="connsiteX6" fmla="*/ 52492 w 2432220"/>
              <a:gd name="connsiteY6" fmla="*/ 1341864 h 3298342"/>
              <a:gd name="connsiteX0" fmla="*/ 32019 w 2411747"/>
              <a:gd name="connsiteY0" fmla="*/ 1341864 h 2981037"/>
              <a:gd name="connsiteX1" fmla="*/ 582296 w 2411747"/>
              <a:gd name="connsiteY1" fmla="*/ 105788 h 2981037"/>
              <a:gd name="connsiteX2" fmla="*/ 1708663 w 2411747"/>
              <a:gd name="connsiteY2" fmla="*/ 150256 h 2981037"/>
              <a:gd name="connsiteX3" fmla="*/ 2400772 w 2411747"/>
              <a:gd name="connsiteY3" fmla="*/ 1032831 h 2981037"/>
              <a:gd name="connsiteX4" fmla="*/ 1623508 w 2411747"/>
              <a:gd name="connsiteY4" fmla="*/ 2409862 h 2981037"/>
              <a:gd name="connsiteX5" fmla="*/ 1493659 w 2411747"/>
              <a:gd name="connsiteY5" fmla="*/ 2916240 h 2981037"/>
              <a:gd name="connsiteX6" fmla="*/ 32019 w 2411747"/>
              <a:gd name="connsiteY6" fmla="*/ 1341864 h 29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1747" h="2981037">
                <a:moveTo>
                  <a:pt x="32019" y="1341864"/>
                </a:moveTo>
                <a:cubicBezTo>
                  <a:pt x="-119875" y="873455"/>
                  <a:pt x="302855" y="304389"/>
                  <a:pt x="582296" y="105788"/>
                </a:cubicBezTo>
                <a:cubicBezTo>
                  <a:pt x="861737" y="-92813"/>
                  <a:pt x="1061885" y="26927"/>
                  <a:pt x="1708663" y="150256"/>
                </a:cubicBezTo>
                <a:cubicBezTo>
                  <a:pt x="2174966" y="285616"/>
                  <a:pt x="2331483" y="697307"/>
                  <a:pt x="2400772" y="1032831"/>
                </a:cubicBezTo>
                <a:cubicBezTo>
                  <a:pt x="2511062" y="1439900"/>
                  <a:pt x="1756938" y="1920638"/>
                  <a:pt x="1623508" y="2409862"/>
                </a:cubicBezTo>
                <a:cubicBezTo>
                  <a:pt x="1490078" y="2899086"/>
                  <a:pt x="1758907" y="3094240"/>
                  <a:pt x="1493659" y="2916240"/>
                </a:cubicBezTo>
                <a:cubicBezTo>
                  <a:pt x="1228411" y="2738240"/>
                  <a:pt x="183913" y="1810273"/>
                  <a:pt x="32019" y="1341864"/>
                </a:cubicBezTo>
                <a:close/>
              </a:path>
            </a:pathLst>
          </a:custGeom>
          <a:solidFill>
            <a:srgbClr val="FB362E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Medium" panose="02020603020101020101" pitchFamily="18" charset="-127"/>
              </a:rPr>
              <a:t>🤔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잔여백신 </a:t>
            </a: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언제가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제일 많이 떠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</a:p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7" name="타원 3">
            <a:extLst>
              <a:ext uri="{FF2B5EF4-FFF2-40B4-BE49-F238E27FC236}">
                <a16:creationId xmlns:a16="http://schemas.microsoft.com/office/drawing/2014/main" id="{07348689-67F3-4C33-8473-C6F082CBC714}"/>
              </a:ext>
            </a:extLst>
          </p:cNvPr>
          <p:cNvSpPr/>
          <p:nvPr/>
        </p:nvSpPr>
        <p:spPr>
          <a:xfrm flipH="1">
            <a:off x="6725752" y="1110460"/>
            <a:ext cx="2340816" cy="2060554"/>
          </a:xfrm>
          <a:custGeom>
            <a:avLst/>
            <a:gdLst>
              <a:gd name="connsiteX0" fmla="*/ 0 w 2520280"/>
              <a:gd name="connsiteY0" fmla="*/ 1260140 h 2520280"/>
              <a:gd name="connsiteX1" fmla="*/ 1260140 w 2520280"/>
              <a:gd name="connsiteY1" fmla="*/ 0 h 2520280"/>
              <a:gd name="connsiteX2" fmla="*/ 2520280 w 2520280"/>
              <a:gd name="connsiteY2" fmla="*/ 1260140 h 2520280"/>
              <a:gd name="connsiteX3" fmla="*/ 1260140 w 2520280"/>
              <a:gd name="connsiteY3" fmla="*/ 2520280 h 2520280"/>
              <a:gd name="connsiteX4" fmla="*/ 0 w 2520280"/>
              <a:gd name="connsiteY4" fmla="*/ 1260140 h 2520280"/>
              <a:gd name="connsiteX0" fmla="*/ 0 w 2539053"/>
              <a:gd name="connsiteY0" fmla="*/ 1334983 h 2595123"/>
              <a:gd name="connsiteX1" fmla="*/ 1260140 w 2539053"/>
              <a:gd name="connsiteY1" fmla="*/ 74843 h 2595123"/>
              <a:gd name="connsiteX2" fmla="*/ 1964468 w 2539053"/>
              <a:gd name="connsiteY2" fmla="*/ 273391 h 2595123"/>
              <a:gd name="connsiteX3" fmla="*/ 2520280 w 2539053"/>
              <a:gd name="connsiteY3" fmla="*/ 1334983 h 2595123"/>
              <a:gd name="connsiteX4" fmla="*/ 1260140 w 2539053"/>
              <a:gd name="connsiteY4" fmla="*/ 2595123 h 2595123"/>
              <a:gd name="connsiteX5" fmla="*/ 0 w 2539053"/>
              <a:gd name="connsiteY5" fmla="*/ 1334983 h 2595123"/>
              <a:gd name="connsiteX0" fmla="*/ 0 w 2718363"/>
              <a:gd name="connsiteY0" fmla="*/ 1613714 h 2873854"/>
              <a:gd name="connsiteX1" fmla="*/ 1260140 w 2718363"/>
              <a:gd name="connsiteY1" fmla="*/ 353574 h 2873854"/>
              <a:gd name="connsiteX2" fmla="*/ 2626204 w 2718363"/>
              <a:gd name="connsiteY2" fmla="*/ 82890 h 2873854"/>
              <a:gd name="connsiteX3" fmla="*/ 2520280 w 2718363"/>
              <a:gd name="connsiteY3" fmla="*/ 1613714 h 2873854"/>
              <a:gd name="connsiteX4" fmla="*/ 1260140 w 2718363"/>
              <a:gd name="connsiteY4" fmla="*/ 2873854 h 2873854"/>
              <a:gd name="connsiteX5" fmla="*/ 0 w 2718363"/>
              <a:gd name="connsiteY5" fmla="*/ 1613714 h 2873854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3397469"/>
              <a:gd name="connsiteY0" fmla="*/ 1613714 h 2891866"/>
              <a:gd name="connsiteX1" fmla="*/ 1260140 w 3397469"/>
              <a:gd name="connsiteY1" fmla="*/ 353574 h 2891866"/>
              <a:gd name="connsiteX2" fmla="*/ 2626204 w 3397469"/>
              <a:gd name="connsiteY2" fmla="*/ 82890 h 2891866"/>
              <a:gd name="connsiteX3" fmla="*/ 3206080 w 3397469"/>
              <a:gd name="connsiteY3" fmla="*/ 771504 h 2891866"/>
              <a:gd name="connsiteX4" fmla="*/ 1260140 w 3397469"/>
              <a:gd name="connsiteY4" fmla="*/ 2873854 h 2891866"/>
              <a:gd name="connsiteX5" fmla="*/ 0 w 3397469"/>
              <a:gd name="connsiteY5" fmla="*/ 1613714 h 2891866"/>
              <a:gd name="connsiteX0" fmla="*/ 0 w 3290892"/>
              <a:gd name="connsiteY0" fmla="*/ 1613714 h 2891866"/>
              <a:gd name="connsiteX1" fmla="*/ 1260140 w 3290892"/>
              <a:gd name="connsiteY1" fmla="*/ 353574 h 2891866"/>
              <a:gd name="connsiteX2" fmla="*/ 2626204 w 3290892"/>
              <a:gd name="connsiteY2" fmla="*/ 82890 h 2891866"/>
              <a:gd name="connsiteX3" fmla="*/ 3206080 w 3290892"/>
              <a:gd name="connsiteY3" fmla="*/ 771504 h 2891866"/>
              <a:gd name="connsiteX4" fmla="*/ 1260140 w 3290892"/>
              <a:gd name="connsiteY4" fmla="*/ 2873854 h 2891866"/>
              <a:gd name="connsiteX5" fmla="*/ 0 w 3290892"/>
              <a:gd name="connsiteY5" fmla="*/ 1613714 h 2891866"/>
              <a:gd name="connsiteX0" fmla="*/ 0 w 3290892"/>
              <a:gd name="connsiteY0" fmla="*/ 1613714 h 2891866"/>
              <a:gd name="connsiteX1" fmla="*/ 1260140 w 3290892"/>
              <a:gd name="connsiteY1" fmla="*/ 353574 h 2891866"/>
              <a:gd name="connsiteX2" fmla="*/ 2626204 w 3290892"/>
              <a:gd name="connsiteY2" fmla="*/ 82890 h 2891866"/>
              <a:gd name="connsiteX3" fmla="*/ 3206080 w 3290892"/>
              <a:gd name="connsiteY3" fmla="*/ 771504 h 2891866"/>
              <a:gd name="connsiteX4" fmla="*/ 1260140 w 3290892"/>
              <a:gd name="connsiteY4" fmla="*/ 2873854 h 2891866"/>
              <a:gd name="connsiteX5" fmla="*/ 0 w 3290892"/>
              <a:gd name="connsiteY5" fmla="*/ 1613714 h 2891866"/>
              <a:gd name="connsiteX0" fmla="*/ 0 w 3206080"/>
              <a:gd name="connsiteY0" fmla="*/ 1613714 h 2891866"/>
              <a:gd name="connsiteX1" fmla="*/ 1260140 w 3206080"/>
              <a:gd name="connsiteY1" fmla="*/ 353574 h 2891866"/>
              <a:gd name="connsiteX2" fmla="*/ 2626204 w 3206080"/>
              <a:gd name="connsiteY2" fmla="*/ 82890 h 2891866"/>
              <a:gd name="connsiteX3" fmla="*/ 3206080 w 3206080"/>
              <a:gd name="connsiteY3" fmla="*/ 771504 h 2891866"/>
              <a:gd name="connsiteX4" fmla="*/ 1260140 w 3206080"/>
              <a:gd name="connsiteY4" fmla="*/ 2873854 h 2891866"/>
              <a:gd name="connsiteX5" fmla="*/ 0 w 3206080"/>
              <a:gd name="connsiteY5" fmla="*/ 1613714 h 2891866"/>
              <a:gd name="connsiteX0" fmla="*/ 0 w 3257575"/>
              <a:gd name="connsiteY0" fmla="*/ 1613714 h 2891866"/>
              <a:gd name="connsiteX1" fmla="*/ 1260140 w 3257575"/>
              <a:gd name="connsiteY1" fmla="*/ 353574 h 2891866"/>
              <a:gd name="connsiteX2" fmla="*/ 2626204 w 3257575"/>
              <a:gd name="connsiteY2" fmla="*/ 82890 h 2891866"/>
              <a:gd name="connsiteX3" fmla="*/ 3206080 w 3257575"/>
              <a:gd name="connsiteY3" fmla="*/ 771504 h 2891866"/>
              <a:gd name="connsiteX4" fmla="*/ 1260140 w 3257575"/>
              <a:gd name="connsiteY4" fmla="*/ 2873854 h 2891866"/>
              <a:gd name="connsiteX5" fmla="*/ 0 w 3257575"/>
              <a:gd name="connsiteY5" fmla="*/ 1613714 h 2891866"/>
              <a:gd name="connsiteX0" fmla="*/ 0 w 2940481"/>
              <a:gd name="connsiteY0" fmla="*/ 1613714 h 2873902"/>
              <a:gd name="connsiteX1" fmla="*/ 1260140 w 2940481"/>
              <a:gd name="connsiteY1" fmla="*/ 353574 h 2873902"/>
              <a:gd name="connsiteX2" fmla="*/ 2626204 w 2940481"/>
              <a:gd name="connsiteY2" fmla="*/ 82890 h 2873902"/>
              <a:gd name="connsiteX3" fmla="*/ 2881227 w 2940481"/>
              <a:gd name="connsiteY3" fmla="*/ 1649809 h 2873902"/>
              <a:gd name="connsiteX4" fmla="*/ 1260140 w 2940481"/>
              <a:gd name="connsiteY4" fmla="*/ 2873854 h 2873902"/>
              <a:gd name="connsiteX5" fmla="*/ 0 w 2940481"/>
              <a:gd name="connsiteY5" fmla="*/ 1613714 h 2873902"/>
              <a:gd name="connsiteX0" fmla="*/ 0 w 3458186"/>
              <a:gd name="connsiteY0" fmla="*/ 1613714 h 2890152"/>
              <a:gd name="connsiteX1" fmla="*/ 1260140 w 3458186"/>
              <a:gd name="connsiteY1" fmla="*/ 353574 h 2890152"/>
              <a:gd name="connsiteX2" fmla="*/ 2626204 w 3458186"/>
              <a:gd name="connsiteY2" fmla="*/ 82890 h 2890152"/>
              <a:gd name="connsiteX3" fmla="*/ 3410617 w 3458186"/>
              <a:gd name="connsiteY3" fmla="*/ 819631 h 2890152"/>
              <a:gd name="connsiteX4" fmla="*/ 1260140 w 3458186"/>
              <a:gd name="connsiteY4" fmla="*/ 2873854 h 2890152"/>
              <a:gd name="connsiteX5" fmla="*/ 0 w 3458186"/>
              <a:gd name="connsiteY5" fmla="*/ 1613714 h 2890152"/>
              <a:gd name="connsiteX0" fmla="*/ 12137 w 3495471"/>
              <a:gd name="connsiteY0" fmla="*/ 1613714 h 2660164"/>
              <a:gd name="connsiteX1" fmla="*/ 1272277 w 3495471"/>
              <a:gd name="connsiteY1" fmla="*/ 353574 h 2660164"/>
              <a:gd name="connsiteX2" fmla="*/ 2638341 w 3495471"/>
              <a:gd name="connsiteY2" fmla="*/ 82890 h 2660164"/>
              <a:gd name="connsiteX3" fmla="*/ 3422754 w 3495471"/>
              <a:gd name="connsiteY3" fmla="*/ 819631 h 2660164"/>
              <a:gd name="connsiteX4" fmla="*/ 2054329 w 3495471"/>
              <a:gd name="connsiteY4" fmla="*/ 2645254 h 2660164"/>
              <a:gd name="connsiteX5" fmla="*/ 12137 w 3495471"/>
              <a:gd name="connsiteY5" fmla="*/ 1613714 h 2660164"/>
              <a:gd name="connsiteX0" fmla="*/ 24279 w 2865305"/>
              <a:gd name="connsiteY0" fmla="*/ 1453134 h 2649636"/>
              <a:gd name="connsiteX1" fmla="*/ 646746 w 2865305"/>
              <a:gd name="connsiteY1" fmla="*/ 349405 h 2649636"/>
              <a:gd name="connsiteX2" fmla="*/ 2012810 w 2865305"/>
              <a:gd name="connsiteY2" fmla="*/ 78721 h 2649636"/>
              <a:gd name="connsiteX3" fmla="*/ 2797223 w 2865305"/>
              <a:gd name="connsiteY3" fmla="*/ 815462 h 2649636"/>
              <a:gd name="connsiteX4" fmla="*/ 1428798 w 2865305"/>
              <a:gd name="connsiteY4" fmla="*/ 2641085 h 2649636"/>
              <a:gd name="connsiteX5" fmla="*/ 24279 w 2865305"/>
              <a:gd name="connsiteY5" fmla="*/ 1453134 h 2649636"/>
              <a:gd name="connsiteX0" fmla="*/ 46591 w 2912043"/>
              <a:gd name="connsiteY0" fmla="*/ 1453134 h 3380304"/>
              <a:gd name="connsiteX1" fmla="*/ 669058 w 2912043"/>
              <a:gd name="connsiteY1" fmla="*/ 349405 h 3380304"/>
              <a:gd name="connsiteX2" fmla="*/ 2035122 w 2912043"/>
              <a:gd name="connsiteY2" fmla="*/ 78721 h 3380304"/>
              <a:gd name="connsiteX3" fmla="*/ 2819535 w 2912043"/>
              <a:gd name="connsiteY3" fmla="*/ 815462 h 3380304"/>
              <a:gd name="connsiteX4" fmla="*/ 1872215 w 2912043"/>
              <a:gd name="connsiteY4" fmla="*/ 3375012 h 3380304"/>
              <a:gd name="connsiteX5" fmla="*/ 46591 w 2912043"/>
              <a:gd name="connsiteY5" fmla="*/ 1453134 h 3380304"/>
              <a:gd name="connsiteX0" fmla="*/ 46591 w 3070556"/>
              <a:gd name="connsiteY0" fmla="*/ 1453134 h 3379400"/>
              <a:gd name="connsiteX1" fmla="*/ 669058 w 3070556"/>
              <a:gd name="connsiteY1" fmla="*/ 349405 h 3379400"/>
              <a:gd name="connsiteX2" fmla="*/ 2035122 w 3070556"/>
              <a:gd name="connsiteY2" fmla="*/ 78721 h 3379400"/>
              <a:gd name="connsiteX3" fmla="*/ 2987977 w 3070556"/>
              <a:gd name="connsiteY3" fmla="*/ 875620 h 3379400"/>
              <a:gd name="connsiteX4" fmla="*/ 1872215 w 3070556"/>
              <a:gd name="connsiteY4" fmla="*/ 3375012 h 3379400"/>
              <a:gd name="connsiteX5" fmla="*/ 46591 w 3070556"/>
              <a:gd name="connsiteY5" fmla="*/ 1453134 h 3379400"/>
              <a:gd name="connsiteX0" fmla="*/ 46591 w 3024152"/>
              <a:gd name="connsiteY0" fmla="*/ 1453134 h 3393707"/>
              <a:gd name="connsiteX1" fmla="*/ 669058 w 3024152"/>
              <a:gd name="connsiteY1" fmla="*/ 349405 h 3393707"/>
              <a:gd name="connsiteX2" fmla="*/ 2035122 w 3024152"/>
              <a:gd name="connsiteY2" fmla="*/ 78721 h 3393707"/>
              <a:gd name="connsiteX3" fmla="*/ 2987977 w 3024152"/>
              <a:gd name="connsiteY3" fmla="*/ 875620 h 3393707"/>
              <a:gd name="connsiteX4" fmla="*/ 2732954 w 3024152"/>
              <a:gd name="connsiteY4" fmla="*/ 2340659 h 3393707"/>
              <a:gd name="connsiteX5" fmla="*/ 1872215 w 3024152"/>
              <a:gd name="connsiteY5" fmla="*/ 3375012 h 3393707"/>
              <a:gd name="connsiteX6" fmla="*/ 46591 w 3024152"/>
              <a:gd name="connsiteY6" fmla="*/ 1453134 h 3393707"/>
              <a:gd name="connsiteX0" fmla="*/ 46591 w 2995432"/>
              <a:gd name="connsiteY0" fmla="*/ 1453134 h 3382975"/>
              <a:gd name="connsiteX1" fmla="*/ 669058 w 2995432"/>
              <a:gd name="connsiteY1" fmla="*/ 349405 h 3382975"/>
              <a:gd name="connsiteX2" fmla="*/ 2035122 w 2995432"/>
              <a:gd name="connsiteY2" fmla="*/ 78721 h 3382975"/>
              <a:gd name="connsiteX3" fmla="*/ 2987977 w 2995432"/>
              <a:gd name="connsiteY3" fmla="*/ 875620 h 3382975"/>
              <a:gd name="connsiteX4" fmla="*/ 1638080 w 2995432"/>
              <a:gd name="connsiteY4" fmla="*/ 2087995 h 3382975"/>
              <a:gd name="connsiteX5" fmla="*/ 1872215 w 2995432"/>
              <a:gd name="connsiteY5" fmla="*/ 3375012 h 3382975"/>
              <a:gd name="connsiteX6" fmla="*/ 46591 w 2995432"/>
              <a:gd name="connsiteY6" fmla="*/ 1453134 h 3382975"/>
              <a:gd name="connsiteX0" fmla="*/ 46591 w 2637164"/>
              <a:gd name="connsiteY0" fmla="*/ 1453134 h 3382975"/>
              <a:gd name="connsiteX1" fmla="*/ 669058 w 2637164"/>
              <a:gd name="connsiteY1" fmla="*/ 349405 h 3382975"/>
              <a:gd name="connsiteX2" fmla="*/ 2035122 w 2637164"/>
              <a:gd name="connsiteY2" fmla="*/ 78721 h 3382975"/>
              <a:gd name="connsiteX3" fmla="*/ 2627030 w 2637164"/>
              <a:gd name="connsiteY3" fmla="*/ 1441104 h 3382975"/>
              <a:gd name="connsiteX4" fmla="*/ 1638080 w 2637164"/>
              <a:gd name="connsiteY4" fmla="*/ 2087995 h 3382975"/>
              <a:gd name="connsiteX5" fmla="*/ 1872215 w 2637164"/>
              <a:gd name="connsiteY5" fmla="*/ 3375012 h 3382975"/>
              <a:gd name="connsiteX6" fmla="*/ 46591 w 2637164"/>
              <a:gd name="connsiteY6" fmla="*/ 1453134 h 3382975"/>
              <a:gd name="connsiteX0" fmla="*/ 46591 w 2708180"/>
              <a:gd name="connsiteY0" fmla="*/ 1453134 h 3382975"/>
              <a:gd name="connsiteX1" fmla="*/ 669058 w 2708180"/>
              <a:gd name="connsiteY1" fmla="*/ 349405 h 3382975"/>
              <a:gd name="connsiteX2" fmla="*/ 2035122 w 2708180"/>
              <a:gd name="connsiteY2" fmla="*/ 78721 h 3382975"/>
              <a:gd name="connsiteX3" fmla="*/ 2627030 w 2708180"/>
              <a:gd name="connsiteY3" fmla="*/ 1441104 h 3382975"/>
              <a:gd name="connsiteX4" fmla="*/ 1638080 w 2708180"/>
              <a:gd name="connsiteY4" fmla="*/ 2087995 h 3382975"/>
              <a:gd name="connsiteX5" fmla="*/ 1872215 w 2708180"/>
              <a:gd name="connsiteY5" fmla="*/ 3375012 h 3382975"/>
              <a:gd name="connsiteX6" fmla="*/ 46591 w 2708180"/>
              <a:gd name="connsiteY6" fmla="*/ 1453134 h 3382975"/>
              <a:gd name="connsiteX0" fmla="*/ 46591 w 2708180"/>
              <a:gd name="connsiteY0" fmla="*/ 1453134 h 3406539"/>
              <a:gd name="connsiteX1" fmla="*/ 669058 w 2708180"/>
              <a:gd name="connsiteY1" fmla="*/ 349405 h 3406539"/>
              <a:gd name="connsiteX2" fmla="*/ 2035122 w 2708180"/>
              <a:gd name="connsiteY2" fmla="*/ 78721 h 3406539"/>
              <a:gd name="connsiteX3" fmla="*/ 2627030 w 2708180"/>
              <a:gd name="connsiteY3" fmla="*/ 1441104 h 3406539"/>
              <a:gd name="connsiteX4" fmla="*/ 1638080 w 2708180"/>
              <a:gd name="connsiteY4" fmla="*/ 2521132 h 3406539"/>
              <a:gd name="connsiteX5" fmla="*/ 1872215 w 2708180"/>
              <a:gd name="connsiteY5" fmla="*/ 3375012 h 3406539"/>
              <a:gd name="connsiteX6" fmla="*/ 46591 w 2708180"/>
              <a:gd name="connsiteY6" fmla="*/ 1453134 h 3406539"/>
              <a:gd name="connsiteX0" fmla="*/ 46591 w 2898273"/>
              <a:gd name="connsiteY0" fmla="*/ 1453134 h 3406539"/>
              <a:gd name="connsiteX1" fmla="*/ 669058 w 2898273"/>
              <a:gd name="connsiteY1" fmla="*/ 349405 h 3406539"/>
              <a:gd name="connsiteX2" fmla="*/ 2035122 w 2898273"/>
              <a:gd name="connsiteY2" fmla="*/ 78721 h 3406539"/>
              <a:gd name="connsiteX3" fmla="*/ 2831567 w 2898273"/>
              <a:gd name="connsiteY3" fmla="*/ 1392977 h 3406539"/>
              <a:gd name="connsiteX4" fmla="*/ 1638080 w 2898273"/>
              <a:gd name="connsiteY4" fmla="*/ 2521132 h 3406539"/>
              <a:gd name="connsiteX5" fmla="*/ 1872215 w 2898273"/>
              <a:gd name="connsiteY5" fmla="*/ 3375012 h 3406539"/>
              <a:gd name="connsiteX6" fmla="*/ 46591 w 2898273"/>
              <a:gd name="connsiteY6" fmla="*/ 1453134 h 3406539"/>
              <a:gd name="connsiteX0" fmla="*/ 46591 w 2839987"/>
              <a:gd name="connsiteY0" fmla="*/ 1453134 h 3406539"/>
              <a:gd name="connsiteX1" fmla="*/ 669058 w 2839987"/>
              <a:gd name="connsiteY1" fmla="*/ 349405 h 3406539"/>
              <a:gd name="connsiteX2" fmla="*/ 2035122 w 2839987"/>
              <a:gd name="connsiteY2" fmla="*/ 78721 h 3406539"/>
              <a:gd name="connsiteX3" fmla="*/ 2831567 w 2839987"/>
              <a:gd name="connsiteY3" fmla="*/ 1392977 h 3406539"/>
              <a:gd name="connsiteX4" fmla="*/ 1638080 w 2839987"/>
              <a:gd name="connsiteY4" fmla="*/ 2521132 h 3406539"/>
              <a:gd name="connsiteX5" fmla="*/ 1872215 w 2839987"/>
              <a:gd name="connsiteY5" fmla="*/ 3375012 h 3406539"/>
              <a:gd name="connsiteX6" fmla="*/ 46591 w 2839987"/>
              <a:gd name="connsiteY6" fmla="*/ 1453134 h 3406539"/>
              <a:gd name="connsiteX0" fmla="*/ 46591 w 2831567"/>
              <a:gd name="connsiteY0" fmla="*/ 1453134 h 3406539"/>
              <a:gd name="connsiteX1" fmla="*/ 669058 w 2831567"/>
              <a:gd name="connsiteY1" fmla="*/ 349405 h 3406539"/>
              <a:gd name="connsiteX2" fmla="*/ 2035122 w 2831567"/>
              <a:gd name="connsiteY2" fmla="*/ 78721 h 3406539"/>
              <a:gd name="connsiteX3" fmla="*/ 2831567 w 2831567"/>
              <a:gd name="connsiteY3" fmla="*/ 1392977 h 3406539"/>
              <a:gd name="connsiteX4" fmla="*/ 1638080 w 2831567"/>
              <a:gd name="connsiteY4" fmla="*/ 2521132 h 3406539"/>
              <a:gd name="connsiteX5" fmla="*/ 1872215 w 2831567"/>
              <a:gd name="connsiteY5" fmla="*/ 3375012 h 3406539"/>
              <a:gd name="connsiteX6" fmla="*/ 46591 w 2831567"/>
              <a:gd name="connsiteY6" fmla="*/ 1453134 h 3406539"/>
              <a:gd name="connsiteX0" fmla="*/ 47792 w 2832768"/>
              <a:gd name="connsiteY0" fmla="*/ 1505304 h 3458709"/>
              <a:gd name="connsiteX1" fmla="*/ 670259 w 2832768"/>
              <a:gd name="connsiteY1" fmla="*/ 401575 h 3458709"/>
              <a:gd name="connsiteX2" fmla="*/ 2144607 w 2832768"/>
              <a:gd name="connsiteY2" fmla="*/ 70733 h 3458709"/>
              <a:gd name="connsiteX3" fmla="*/ 2832768 w 2832768"/>
              <a:gd name="connsiteY3" fmla="*/ 1445147 h 3458709"/>
              <a:gd name="connsiteX4" fmla="*/ 1639281 w 2832768"/>
              <a:gd name="connsiteY4" fmla="*/ 2573302 h 3458709"/>
              <a:gd name="connsiteX5" fmla="*/ 1873416 w 2832768"/>
              <a:gd name="connsiteY5" fmla="*/ 3427182 h 3458709"/>
              <a:gd name="connsiteX6" fmla="*/ 47792 w 2832768"/>
              <a:gd name="connsiteY6" fmla="*/ 1505304 h 3458709"/>
              <a:gd name="connsiteX0" fmla="*/ 47792 w 2832768"/>
              <a:gd name="connsiteY0" fmla="*/ 1505304 h 3458709"/>
              <a:gd name="connsiteX1" fmla="*/ 670259 w 2832768"/>
              <a:gd name="connsiteY1" fmla="*/ 401575 h 3458709"/>
              <a:gd name="connsiteX2" fmla="*/ 2144607 w 2832768"/>
              <a:gd name="connsiteY2" fmla="*/ 70733 h 3458709"/>
              <a:gd name="connsiteX3" fmla="*/ 2832768 w 2832768"/>
              <a:gd name="connsiteY3" fmla="*/ 1445147 h 3458709"/>
              <a:gd name="connsiteX4" fmla="*/ 1639281 w 2832768"/>
              <a:gd name="connsiteY4" fmla="*/ 2573302 h 3458709"/>
              <a:gd name="connsiteX5" fmla="*/ 1873416 w 2832768"/>
              <a:gd name="connsiteY5" fmla="*/ 3427182 h 3458709"/>
              <a:gd name="connsiteX6" fmla="*/ 47792 w 2832768"/>
              <a:gd name="connsiteY6" fmla="*/ 1505304 h 3458709"/>
              <a:gd name="connsiteX0" fmla="*/ 45318 w 2830294"/>
              <a:gd name="connsiteY0" fmla="*/ 1453134 h 3406539"/>
              <a:gd name="connsiteX1" fmla="*/ 667785 w 2830294"/>
              <a:gd name="connsiteY1" fmla="*/ 349405 h 3406539"/>
              <a:gd name="connsiteX2" fmla="*/ 1913533 w 2830294"/>
              <a:gd name="connsiteY2" fmla="*/ 78721 h 3406539"/>
              <a:gd name="connsiteX3" fmla="*/ 2830294 w 2830294"/>
              <a:gd name="connsiteY3" fmla="*/ 1392977 h 3406539"/>
              <a:gd name="connsiteX4" fmla="*/ 1636807 w 2830294"/>
              <a:gd name="connsiteY4" fmla="*/ 2521132 h 3406539"/>
              <a:gd name="connsiteX5" fmla="*/ 1870942 w 2830294"/>
              <a:gd name="connsiteY5" fmla="*/ 3375012 h 3406539"/>
              <a:gd name="connsiteX6" fmla="*/ 45318 w 2830294"/>
              <a:gd name="connsiteY6" fmla="*/ 1453134 h 3406539"/>
              <a:gd name="connsiteX0" fmla="*/ 45318 w 2830294"/>
              <a:gd name="connsiteY0" fmla="*/ 1453134 h 3406539"/>
              <a:gd name="connsiteX1" fmla="*/ 667785 w 2830294"/>
              <a:gd name="connsiteY1" fmla="*/ 349405 h 3406539"/>
              <a:gd name="connsiteX2" fmla="*/ 1913533 w 2830294"/>
              <a:gd name="connsiteY2" fmla="*/ 78721 h 3406539"/>
              <a:gd name="connsiteX3" fmla="*/ 2830294 w 2830294"/>
              <a:gd name="connsiteY3" fmla="*/ 1392977 h 3406539"/>
              <a:gd name="connsiteX4" fmla="*/ 1636807 w 2830294"/>
              <a:gd name="connsiteY4" fmla="*/ 2521132 h 3406539"/>
              <a:gd name="connsiteX5" fmla="*/ 1870942 w 2830294"/>
              <a:gd name="connsiteY5" fmla="*/ 3375012 h 3406539"/>
              <a:gd name="connsiteX6" fmla="*/ 45318 w 2830294"/>
              <a:gd name="connsiteY6" fmla="*/ 1453134 h 3406539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3190674"/>
              <a:gd name="connsiteY0" fmla="*/ 1388087 h 3341492"/>
              <a:gd name="connsiteX1" fmla="*/ 667785 w 3190674"/>
              <a:gd name="connsiteY1" fmla="*/ 284358 h 3341492"/>
              <a:gd name="connsiteX2" fmla="*/ 1913533 w 3190674"/>
              <a:gd name="connsiteY2" fmla="*/ 13674 h 3341492"/>
              <a:gd name="connsiteX3" fmla="*/ 2671523 w 3190674"/>
              <a:gd name="connsiteY3" fmla="*/ 374623 h 3341492"/>
              <a:gd name="connsiteX4" fmla="*/ 3155146 w 3190674"/>
              <a:gd name="connsiteY4" fmla="*/ 1279804 h 3341492"/>
              <a:gd name="connsiteX5" fmla="*/ 1636807 w 3190674"/>
              <a:gd name="connsiteY5" fmla="*/ 2456085 h 3341492"/>
              <a:gd name="connsiteX6" fmla="*/ 1870942 w 3190674"/>
              <a:gd name="connsiteY6" fmla="*/ 3309965 h 3341492"/>
              <a:gd name="connsiteX7" fmla="*/ 45318 w 3190674"/>
              <a:gd name="connsiteY7" fmla="*/ 1388087 h 3341492"/>
              <a:gd name="connsiteX0" fmla="*/ 45318 w 2674673"/>
              <a:gd name="connsiteY0" fmla="*/ 1388087 h 3344565"/>
              <a:gd name="connsiteX1" fmla="*/ 667785 w 2674673"/>
              <a:gd name="connsiteY1" fmla="*/ 284358 h 3344565"/>
              <a:gd name="connsiteX2" fmla="*/ 1913533 w 2674673"/>
              <a:gd name="connsiteY2" fmla="*/ 13674 h 3344565"/>
              <a:gd name="connsiteX3" fmla="*/ 2671523 w 2674673"/>
              <a:gd name="connsiteY3" fmla="*/ 374623 h 3344565"/>
              <a:gd name="connsiteX4" fmla="*/ 1636807 w 2674673"/>
              <a:gd name="connsiteY4" fmla="*/ 2456085 h 3344565"/>
              <a:gd name="connsiteX5" fmla="*/ 1870942 w 2674673"/>
              <a:gd name="connsiteY5" fmla="*/ 3309965 h 3344565"/>
              <a:gd name="connsiteX6" fmla="*/ 45318 w 2674673"/>
              <a:gd name="connsiteY6" fmla="*/ 1388087 h 3344565"/>
              <a:gd name="connsiteX0" fmla="*/ 45318 w 2830346"/>
              <a:gd name="connsiteY0" fmla="*/ 1388087 h 3344565"/>
              <a:gd name="connsiteX1" fmla="*/ 667785 w 2830346"/>
              <a:gd name="connsiteY1" fmla="*/ 284358 h 3344565"/>
              <a:gd name="connsiteX2" fmla="*/ 1913533 w 2830346"/>
              <a:gd name="connsiteY2" fmla="*/ 13674 h 3344565"/>
              <a:gd name="connsiteX3" fmla="*/ 2827934 w 2830346"/>
              <a:gd name="connsiteY3" fmla="*/ 1132613 h 3344565"/>
              <a:gd name="connsiteX4" fmla="*/ 1636807 w 2830346"/>
              <a:gd name="connsiteY4" fmla="*/ 2456085 h 3344565"/>
              <a:gd name="connsiteX5" fmla="*/ 1870942 w 2830346"/>
              <a:gd name="connsiteY5" fmla="*/ 3309965 h 3344565"/>
              <a:gd name="connsiteX6" fmla="*/ 45318 w 2830346"/>
              <a:gd name="connsiteY6" fmla="*/ 1388087 h 3344565"/>
              <a:gd name="connsiteX0" fmla="*/ 54928 w 2839956"/>
              <a:gd name="connsiteY0" fmla="*/ 1413786 h 3370264"/>
              <a:gd name="connsiteX1" fmla="*/ 605205 w 2839956"/>
              <a:gd name="connsiteY1" fmla="*/ 177710 h 3370264"/>
              <a:gd name="connsiteX2" fmla="*/ 1923143 w 2839956"/>
              <a:gd name="connsiteY2" fmla="*/ 39373 h 3370264"/>
              <a:gd name="connsiteX3" fmla="*/ 2837544 w 2839956"/>
              <a:gd name="connsiteY3" fmla="*/ 1158312 h 3370264"/>
              <a:gd name="connsiteX4" fmla="*/ 1646417 w 2839956"/>
              <a:gd name="connsiteY4" fmla="*/ 2481784 h 3370264"/>
              <a:gd name="connsiteX5" fmla="*/ 1880552 w 2839956"/>
              <a:gd name="connsiteY5" fmla="*/ 3335664 h 3370264"/>
              <a:gd name="connsiteX6" fmla="*/ 54928 w 2839956"/>
              <a:gd name="connsiteY6" fmla="*/ 1413786 h 3370264"/>
              <a:gd name="connsiteX0" fmla="*/ 54928 w 2672328"/>
              <a:gd name="connsiteY0" fmla="*/ 1413786 h 3370264"/>
              <a:gd name="connsiteX1" fmla="*/ 605205 w 2672328"/>
              <a:gd name="connsiteY1" fmla="*/ 177710 h 3370264"/>
              <a:gd name="connsiteX2" fmla="*/ 1923143 w 2672328"/>
              <a:gd name="connsiteY2" fmla="*/ 39373 h 3370264"/>
              <a:gd name="connsiteX3" fmla="*/ 2669102 w 2672328"/>
              <a:gd name="connsiteY3" fmla="*/ 1675670 h 3370264"/>
              <a:gd name="connsiteX4" fmla="*/ 1646417 w 2672328"/>
              <a:gd name="connsiteY4" fmla="*/ 2481784 h 3370264"/>
              <a:gd name="connsiteX5" fmla="*/ 1880552 w 2672328"/>
              <a:gd name="connsiteY5" fmla="*/ 3335664 h 3370264"/>
              <a:gd name="connsiteX6" fmla="*/ 54928 w 2672328"/>
              <a:gd name="connsiteY6" fmla="*/ 1413786 h 3370264"/>
              <a:gd name="connsiteX0" fmla="*/ 54928 w 2677582"/>
              <a:gd name="connsiteY0" fmla="*/ 1413786 h 3370264"/>
              <a:gd name="connsiteX1" fmla="*/ 605205 w 2677582"/>
              <a:gd name="connsiteY1" fmla="*/ 177710 h 3370264"/>
              <a:gd name="connsiteX2" fmla="*/ 1923143 w 2677582"/>
              <a:gd name="connsiteY2" fmla="*/ 39373 h 3370264"/>
              <a:gd name="connsiteX3" fmla="*/ 2669102 w 2677582"/>
              <a:gd name="connsiteY3" fmla="*/ 1675670 h 3370264"/>
              <a:gd name="connsiteX4" fmla="*/ 1646417 w 2677582"/>
              <a:gd name="connsiteY4" fmla="*/ 2481784 h 3370264"/>
              <a:gd name="connsiteX5" fmla="*/ 1880552 w 2677582"/>
              <a:gd name="connsiteY5" fmla="*/ 3335664 h 3370264"/>
              <a:gd name="connsiteX6" fmla="*/ 54928 w 2677582"/>
              <a:gd name="connsiteY6" fmla="*/ 1413786 h 3370264"/>
              <a:gd name="connsiteX0" fmla="*/ 54928 w 2677582"/>
              <a:gd name="connsiteY0" fmla="*/ 1413786 h 3370264"/>
              <a:gd name="connsiteX1" fmla="*/ 605205 w 2677582"/>
              <a:gd name="connsiteY1" fmla="*/ 177710 h 3370264"/>
              <a:gd name="connsiteX2" fmla="*/ 1923143 w 2677582"/>
              <a:gd name="connsiteY2" fmla="*/ 39373 h 3370264"/>
              <a:gd name="connsiteX3" fmla="*/ 2669102 w 2677582"/>
              <a:gd name="connsiteY3" fmla="*/ 1338785 h 3370264"/>
              <a:gd name="connsiteX4" fmla="*/ 1646417 w 2677582"/>
              <a:gd name="connsiteY4" fmla="*/ 2481784 h 3370264"/>
              <a:gd name="connsiteX5" fmla="*/ 1880552 w 2677582"/>
              <a:gd name="connsiteY5" fmla="*/ 3335664 h 3370264"/>
              <a:gd name="connsiteX6" fmla="*/ 54928 w 2677582"/>
              <a:gd name="connsiteY6" fmla="*/ 1413786 h 3370264"/>
              <a:gd name="connsiteX0" fmla="*/ 54928 w 2689520"/>
              <a:gd name="connsiteY0" fmla="*/ 1413786 h 3370264"/>
              <a:gd name="connsiteX1" fmla="*/ 605205 w 2689520"/>
              <a:gd name="connsiteY1" fmla="*/ 177710 h 3370264"/>
              <a:gd name="connsiteX2" fmla="*/ 1923143 w 2689520"/>
              <a:gd name="connsiteY2" fmla="*/ 39373 h 3370264"/>
              <a:gd name="connsiteX3" fmla="*/ 2681134 w 2689520"/>
              <a:gd name="connsiteY3" fmla="*/ 1074091 h 3370264"/>
              <a:gd name="connsiteX4" fmla="*/ 1646417 w 2689520"/>
              <a:gd name="connsiteY4" fmla="*/ 2481784 h 3370264"/>
              <a:gd name="connsiteX5" fmla="*/ 1880552 w 2689520"/>
              <a:gd name="connsiteY5" fmla="*/ 3335664 h 3370264"/>
              <a:gd name="connsiteX6" fmla="*/ 54928 w 2689520"/>
              <a:gd name="connsiteY6" fmla="*/ 1413786 h 3370264"/>
              <a:gd name="connsiteX0" fmla="*/ 56393 w 2690985"/>
              <a:gd name="connsiteY0" fmla="*/ 1370100 h 3326578"/>
              <a:gd name="connsiteX1" fmla="*/ 606670 w 2690985"/>
              <a:gd name="connsiteY1" fmla="*/ 134024 h 3326578"/>
              <a:gd name="connsiteX2" fmla="*/ 2032892 w 2690985"/>
              <a:gd name="connsiteY2" fmla="*/ 67877 h 3326578"/>
              <a:gd name="connsiteX3" fmla="*/ 2682599 w 2690985"/>
              <a:gd name="connsiteY3" fmla="*/ 1030405 h 3326578"/>
              <a:gd name="connsiteX4" fmla="*/ 1647882 w 2690985"/>
              <a:gd name="connsiteY4" fmla="*/ 2438098 h 3326578"/>
              <a:gd name="connsiteX5" fmla="*/ 1882017 w 2690985"/>
              <a:gd name="connsiteY5" fmla="*/ 3291978 h 3326578"/>
              <a:gd name="connsiteX6" fmla="*/ 56393 w 2690985"/>
              <a:gd name="connsiteY6" fmla="*/ 1370100 h 3326578"/>
              <a:gd name="connsiteX0" fmla="*/ 56393 w 2690985"/>
              <a:gd name="connsiteY0" fmla="*/ 1370100 h 3326578"/>
              <a:gd name="connsiteX1" fmla="*/ 606670 w 2690985"/>
              <a:gd name="connsiteY1" fmla="*/ 134024 h 3326578"/>
              <a:gd name="connsiteX2" fmla="*/ 2032892 w 2690985"/>
              <a:gd name="connsiteY2" fmla="*/ 67877 h 3326578"/>
              <a:gd name="connsiteX3" fmla="*/ 2682599 w 2690985"/>
              <a:gd name="connsiteY3" fmla="*/ 1030405 h 3326578"/>
              <a:gd name="connsiteX4" fmla="*/ 1647882 w 2690985"/>
              <a:gd name="connsiteY4" fmla="*/ 2438098 h 3326578"/>
              <a:gd name="connsiteX5" fmla="*/ 1882017 w 2690985"/>
              <a:gd name="connsiteY5" fmla="*/ 3291978 h 3326578"/>
              <a:gd name="connsiteX6" fmla="*/ 56393 w 2690985"/>
              <a:gd name="connsiteY6" fmla="*/ 1370100 h 3326578"/>
              <a:gd name="connsiteX0" fmla="*/ 56728 w 2691320"/>
              <a:gd name="connsiteY0" fmla="*/ 1431108 h 3387586"/>
              <a:gd name="connsiteX1" fmla="*/ 607005 w 2691320"/>
              <a:gd name="connsiteY1" fmla="*/ 195032 h 3387586"/>
              <a:gd name="connsiteX2" fmla="*/ 2057290 w 2691320"/>
              <a:gd name="connsiteY2" fmla="*/ 32632 h 3387586"/>
              <a:gd name="connsiteX3" fmla="*/ 2682934 w 2691320"/>
              <a:gd name="connsiteY3" fmla="*/ 1091413 h 3387586"/>
              <a:gd name="connsiteX4" fmla="*/ 1648217 w 2691320"/>
              <a:gd name="connsiteY4" fmla="*/ 2499106 h 3387586"/>
              <a:gd name="connsiteX5" fmla="*/ 1882352 w 2691320"/>
              <a:gd name="connsiteY5" fmla="*/ 3352986 h 3387586"/>
              <a:gd name="connsiteX6" fmla="*/ 56728 w 2691320"/>
              <a:gd name="connsiteY6" fmla="*/ 1431108 h 3387586"/>
              <a:gd name="connsiteX0" fmla="*/ 56728 w 2691320"/>
              <a:gd name="connsiteY0" fmla="*/ 1457770 h 3414248"/>
              <a:gd name="connsiteX1" fmla="*/ 607005 w 2691320"/>
              <a:gd name="connsiteY1" fmla="*/ 221694 h 3414248"/>
              <a:gd name="connsiteX2" fmla="*/ 2057290 w 2691320"/>
              <a:gd name="connsiteY2" fmla="*/ 59294 h 3414248"/>
              <a:gd name="connsiteX3" fmla="*/ 2682934 w 2691320"/>
              <a:gd name="connsiteY3" fmla="*/ 1118075 h 3414248"/>
              <a:gd name="connsiteX4" fmla="*/ 1648217 w 2691320"/>
              <a:gd name="connsiteY4" fmla="*/ 2525768 h 3414248"/>
              <a:gd name="connsiteX5" fmla="*/ 1882352 w 2691320"/>
              <a:gd name="connsiteY5" fmla="*/ 3379648 h 3414248"/>
              <a:gd name="connsiteX6" fmla="*/ 56728 w 2691320"/>
              <a:gd name="connsiteY6" fmla="*/ 1457770 h 3414248"/>
              <a:gd name="connsiteX0" fmla="*/ 55572 w 2690164"/>
              <a:gd name="connsiteY0" fmla="*/ 1399723 h 3356201"/>
              <a:gd name="connsiteX1" fmla="*/ 605849 w 2690164"/>
              <a:gd name="connsiteY1" fmla="*/ 163647 h 3356201"/>
              <a:gd name="connsiteX2" fmla="*/ 1971913 w 2690164"/>
              <a:gd name="connsiteY2" fmla="*/ 85468 h 3356201"/>
              <a:gd name="connsiteX3" fmla="*/ 2681778 w 2690164"/>
              <a:gd name="connsiteY3" fmla="*/ 1060028 h 3356201"/>
              <a:gd name="connsiteX4" fmla="*/ 1647061 w 2690164"/>
              <a:gd name="connsiteY4" fmla="*/ 2467721 h 3356201"/>
              <a:gd name="connsiteX5" fmla="*/ 1881196 w 2690164"/>
              <a:gd name="connsiteY5" fmla="*/ 3321601 h 3356201"/>
              <a:gd name="connsiteX6" fmla="*/ 55572 w 2690164"/>
              <a:gd name="connsiteY6" fmla="*/ 1399723 h 3356201"/>
              <a:gd name="connsiteX0" fmla="*/ 55572 w 2690164"/>
              <a:gd name="connsiteY0" fmla="*/ 1399723 h 3356201"/>
              <a:gd name="connsiteX1" fmla="*/ 605849 w 2690164"/>
              <a:gd name="connsiteY1" fmla="*/ 163647 h 3356201"/>
              <a:gd name="connsiteX2" fmla="*/ 1971913 w 2690164"/>
              <a:gd name="connsiteY2" fmla="*/ 85468 h 3356201"/>
              <a:gd name="connsiteX3" fmla="*/ 2681778 w 2690164"/>
              <a:gd name="connsiteY3" fmla="*/ 1060028 h 3356201"/>
              <a:gd name="connsiteX4" fmla="*/ 1647061 w 2690164"/>
              <a:gd name="connsiteY4" fmla="*/ 2467721 h 3356201"/>
              <a:gd name="connsiteX5" fmla="*/ 1881196 w 2690164"/>
              <a:gd name="connsiteY5" fmla="*/ 3321601 h 3356201"/>
              <a:gd name="connsiteX6" fmla="*/ 55572 w 2690164"/>
              <a:gd name="connsiteY6" fmla="*/ 1399723 h 3356201"/>
              <a:gd name="connsiteX0" fmla="*/ 55572 w 2690164"/>
              <a:gd name="connsiteY0" fmla="*/ 1404573 h 3361051"/>
              <a:gd name="connsiteX1" fmla="*/ 605849 w 2690164"/>
              <a:gd name="connsiteY1" fmla="*/ 168497 h 3361051"/>
              <a:gd name="connsiteX2" fmla="*/ 1971913 w 2690164"/>
              <a:gd name="connsiteY2" fmla="*/ 90318 h 3361051"/>
              <a:gd name="connsiteX3" fmla="*/ 2681778 w 2690164"/>
              <a:gd name="connsiteY3" fmla="*/ 1064878 h 3361051"/>
              <a:gd name="connsiteX4" fmla="*/ 1647061 w 2690164"/>
              <a:gd name="connsiteY4" fmla="*/ 2472571 h 3361051"/>
              <a:gd name="connsiteX5" fmla="*/ 1881196 w 2690164"/>
              <a:gd name="connsiteY5" fmla="*/ 3326451 h 3361051"/>
              <a:gd name="connsiteX6" fmla="*/ 55572 w 2690164"/>
              <a:gd name="connsiteY6" fmla="*/ 1404573 h 3361051"/>
              <a:gd name="connsiteX0" fmla="*/ 66762 w 2701354"/>
              <a:gd name="connsiteY0" fmla="*/ 1239998 h 3196476"/>
              <a:gd name="connsiteX1" fmla="*/ 617039 w 2701354"/>
              <a:gd name="connsiteY1" fmla="*/ 3922 h 3196476"/>
              <a:gd name="connsiteX2" fmla="*/ 2692968 w 2701354"/>
              <a:gd name="connsiteY2" fmla="*/ 900303 h 3196476"/>
              <a:gd name="connsiteX3" fmla="*/ 1658251 w 2701354"/>
              <a:gd name="connsiteY3" fmla="*/ 2307996 h 3196476"/>
              <a:gd name="connsiteX4" fmla="*/ 1892386 w 2701354"/>
              <a:gd name="connsiteY4" fmla="*/ 3161876 h 3196476"/>
              <a:gd name="connsiteX5" fmla="*/ 66762 w 2701354"/>
              <a:gd name="connsiteY5" fmla="*/ 1239998 h 3196476"/>
              <a:gd name="connsiteX0" fmla="*/ 15242 w 2649834"/>
              <a:gd name="connsiteY0" fmla="*/ 1515510 h 3471988"/>
              <a:gd name="connsiteX1" fmla="*/ 1058814 w 2649834"/>
              <a:gd name="connsiteY1" fmla="*/ 2707 h 3471988"/>
              <a:gd name="connsiteX2" fmla="*/ 2641448 w 2649834"/>
              <a:gd name="connsiteY2" fmla="*/ 1175815 h 3471988"/>
              <a:gd name="connsiteX3" fmla="*/ 1606731 w 2649834"/>
              <a:gd name="connsiteY3" fmla="*/ 2583508 h 3471988"/>
              <a:gd name="connsiteX4" fmla="*/ 1840866 w 2649834"/>
              <a:gd name="connsiteY4" fmla="*/ 3437388 h 3471988"/>
              <a:gd name="connsiteX5" fmla="*/ 15242 w 2649834"/>
              <a:gd name="connsiteY5" fmla="*/ 1515510 h 3471988"/>
              <a:gd name="connsiteX0" fmla="*/ 55037 w 2689629"/>
              <a:gd name="connsiteY0" fmla="*/ 1519585 h 3476063"/>
              <a:gd name="connsiteX1" fmla="*/ 1098609 w 2689629"/>
              <a:gd name="connsiteY1" fmla="*/ 6782 h 3476063"/>
              <a:gd name="connsiteX2" fmla="*/ 2681243 w 2689629"/>
              <a:gd name="connsiteY2" fmla="*/ 1179890 h 3476063"/>
              <a:gd name="connsiteX3" fmla="*/ 1646526 w 2689629"/>
              <a:gd name="connsiteY3" fmla="*/ 2587583 h 3476063"/>
              <a:gd name="connsiteX4" fmla="*/ 1880661 w 2689629"/>
              <a:gd name="connsiteY4" fmla="*/ 3441463 h 3476063"/>
              <a:gd name="connsiteX5" fmla="*/ 55037 w 2689629"/>
              <a:gd name="connsiteY5" fmla="*/ 1519585 h 3476063"/>
              <a:gd name="connsiteX0" fmla="*/ 55037 w 2689629"/>
              <a:gd name="connsiteY0" fmla="*/ 1519585 h 3464127"/>
              <a:gd name="connsiteX1" fmla="*/ 1098609 w 2689629"/>
              <a:gd name="connsiteY1" fmla="*/ 6782 h 3464127"/>
              <a:gd name="connsiteX2" fmla="*/ 2681243 w 2689629"/>
              <a:gd name="connsiteY2" fmla="*/ 1179890 h 3464127"/>
              <a:gd name="connsiteX3" fmla="*/ 1646526 w 2689629"/>
              <a:gd name="connsiteY3" fmla="*/ 2443204 h 3464127"/>
              <a:gd name="connsiteX4" fmla="*/ 1880661 w 2689629"/>
              <a:gd name="connsiteY4" fmla="*/ 3441463 h 3464127"/>
              <a:gd name="connsiteX5" fmla="*/ 55037 w 2689629"/>
              <a:gd name="connsiteY5" fmla="*/ 1519585 h 3464127"/>
              <a:gd name="connsiteX0" fmla="*/ 55037 w 2691378"/>
              <a:gd name="connsiteY0" fmla="*/ 1519585 h 3464127"/>
              <a:gd name="connsiteX1" fmla="*/ 1098609 w 2691378"/>
              <a:gd name="connsiteY1" fmla="*/ 6782 h 3464127"/>
              <a:gd name="connsiteX2" fmla="*/ 2681243 w 2691378"/>
              <a:gd name="connsiteY2" fmla="*/ 1179890 h 3464127"/>
              <a:gd name="connsiteX3" fmla="*/ 1646526 w 2691378"/>
              <a:gd name="connsiteY3" fmla="*/ 2443204 h 3464127"/>
              <a:gd name="connsiteX4" fmla="*/ 1880661 w 2691378"/>
              <a:gd name="connsiteY4" fmla="*/ 3441463 h 3464127"/>
              <a:gd name="connsiteX5" fmla="*/ 55037 w 2691378"/>
              <a:gd name="connsiteY5" fmla="*/ 1519585 h 3464127"/>
              <a:gd name="connsiteX0" fmla="*/ 55037 w 2692546"/>
              <a:gd name="connsiteY0" fmla="*/ 1519585 h 3464127"/>
              <a:gd name="connsiteX1" fmla="*/ 1098609 w 2692546"/>
              <a:gd name="connsiteY1" fmla="*/ 6782 h 3464127"/>
              <a:gd name="connsiteX2" fmla="*/ 2681243 w 2692546"/>
              <a:gd name="connsiteY2" fmla="*/ 1179890 h 3464127"/>
              <a:gd name="connsiteX3" fmla="*/ 1646526 w 2692546"/>
              <a:gd name="connsiteY3" fmla="*/ 2443204 h 3464127"/>
              <a:gd name="connsiteX4" fmla="*/ 1880661 w 2692546"/>
              <a:gd name="connsiteY4" fmla="*/ 3441463 h 3464127"/>
              <a:gd name="connsiteX5" fmla="*/ 55037 w 2692546"/>
              <a:gd name="connsiteY5" fmla="*/ 1519585 h 3464127"/>
              <a:gd name="connsiteX0" fmla="*/ 55037 w 2692223"/>
              <a:gd name="connsiteY0" fmla="*/ 1519585 h 3479777"/>
              <a:gd name="connsiteX1" fmla="*/ 1098609 w 2692223"/>
              <a:gd name="connsiteY1" fmla="*/ 6782 h 3479777"/>
              <a:gd name="connsiteX2" fmla="*/ 2681243 w 2692223"/>
              <a:gd name="connsiteY2" fmla="*/ 1179890 h 3479777"/>
              <a:gd name="connsiteX3" fmla="*/ 1622463 w 2692223"/>
              <a:gd name="connsiteY3" fmla="*/ 2623678 h 3479777"/>
              <a:gd name="connsiteX4" fmla="*/ 1880661 w 2692223"/>
              <a:gd name="connsiteY4" fmla="*/ 3441463 h 3479777"/>
              <a:gd name="connsiteX5" fmla="*/ 55037 w 2692223"/>
              <a:gd name="connsiteY5" fmla="*/ 1519585 h 3479777"/>
              <a:gd name="connsiteX0" fmla="*/ 55037 w 2693638"/>
              <a:gd name="connsiteY0" fmla="*/ 1519585 h 3469563"/>
              <a:gd name="connsiteX1" fmla="*/ 1098609 w 2693638"/>
              <a:gd name="connsiteY1" fmla="*/ 6782 h 3469563"/>
              <a:gd name="connsiteX2" fmla="*/ 2681243 w 2693638"/>
              <a:gd name="connsiteY2" fmla="*/ 1179890 h 3469563"/>
              <a:gd name="connsiteX3" fmla="*/ 1718716 w 2693638"/>
              <a:gd name="connsiteY3" fmla="*/ 2515394 h 3469563"/>
              <a:gd name="connsiteX4" fmla="*/ 1880661 w 2693638"/>
              <a:gd name="connsiteY4" fmla="*/ 3441463 h 3469563"/>
              <a:gd name="connsiteX5" fmla="*/ 55037 w 2693638"/>
              <a:gd name="connsiteY5" fmla="*/ 1519585 h 3469563"/>
              <a:gd name="connsiteX0" fmla="*/ 55037 w 2698025"/>
              <a:gd name="connsiteY0" fmla="*/ 1519585 h 3469563"/>
              <a:gd name="connsiteX1" fmla="*/ 1098609 w 2698025"/>
              <a:gd name="connsiteY1" fmla="*/ 6782 h 3469563"/>
              <a:gd name="connsiteX2" fmla="*/ 2681243 w 2698025"/>
              <a:gd name="connsiteY2" fmla="*/ 1179890 h 3469563"/>
              <a:gd name="connsiteX3" fmla="*/ 1718716 w 2698025"/>
              <a:gd name="connsiteY3" fmla="*/ 2515394 h 3469563"/>
              <a:gd name="connsiteX4" fmla="*/ 1880661 w 2698025"/>
              <a:gd name="connsiteY4" fmla="*/ 3441463 h 3469563"/>
              <a:gd name="connsiteX5" fmla="*/ 55037 w 2698025"/>
              <a:gd name="connsiteY5" fmla="*/ 1519585 h 3469563"/>
              <a:gd name="connsiteX0" fmla="*/ 15340 w 2690799"/>
              <a:gd name="connsiteY0" fmla="*/ 1515825 h 3465803"/>
              <a:gd name="connsiteX1" fmla="*/ 1058912 w 2690799"/>
              <a:gd name="connsiteY1" fmla="*/ 3022 h 3465803"/>
              <a:gd name="connsiteX2" fmla="*/ 2674948 w 2690799"/>
              <a:gd name="connsiteY2" fmla="*/ 1159373 h 3465803"/>
              <a:gd name="connsiteX3" fmla="*/ 1679019 w 2690799"/>
              <a:gd name="connsiteY3" fmla="*/ 2511634 h 3465803"/>
              <a:gd name="connsiteX4" fmla="*/ 1840964 w 2690799"/>
              <a:gd name="connsiteY4" fmla="*/ 3437703 h 3465803"/>
              <a:gd name="connsiteX5" fmla="*/ 15340 w 2690799"/>
              <a:gd name="connsiteY5" fmla="*/ 1515825 h 3465803"/>
              <a:gd name="connsiteX0" fmla="*/ 15340 w 2690798"/>
              <a:gd name="connsiteY0" fmla="*/ 1545538 h 3495516"/>
              <a:gd name="connsiteX1" fmla="*/ 1058912 w 2690798"/>
              <a:gd name="connsiteY1" fmla="*/ 32735 h 3495516"/>
              <a:gd name="connsiteX2" fmla="*/ 2674948 w 2690798"/>
              <a:gd name="connsiteY2" fmla="*/ 1189086 h 3495516"/>
              <a:gd name="connsiteX3" fmla="*/ 1679019 w 2690798"/>
              <a:gd name="connsiteY3" fmla="*/ 2541347 h 3495516"/>
              <a:gd name="connsiteX4" fmla="*/ 1840964 w 2690798"/>
              <a:gd name="connsiteY4" fmla="*/ 3467416 h 3495516"/>
              <a:gd name="connsiteX5" fmla="*/ 15340 w 2690798"/>
              <a:gd name="connsiteY5" fmla="*/ 1545538 h 3495516"/>
              <a:gd name="connsiteX0" fmla="*/ 18419 w 2693877"/>
              <a:gd name="connsiteY0" fmla="*/ 1545538 h 3257721"/>
              <a:gd name="connsiteX1" fmla="*/ 1061991 w 2693877"/>
              <a:gd name="connsiteY1" fmla="*/ 32735 h 3257721"/>
              <a:gd name="connsiteX2" fmla="*/ 2678027 w 2693877"/>
              <a:gd name="connsiteY2" fmla="*/ 1189086 h 3257721"/>
              <a:gd name="connsiteX3" fmla="*/ 1682098 w 2693877"/>
              <a:gd name="connsiteY3" fmla="*/ 2541347 h 3257721"/>
              <a:gd name="connsiteX4" fmla="*/ 491258 w 2693877"/>
              <a:gd name="connsiteY4" fmla="*/ 3216072 h 3257721"/>
              <a:gd name="connsiteX5" fmla="*/ 18419 w 2693877"/>
              <a:gd name="connsiteY5" fmla="*/ 1545538 h 3257721"/>
              <a:gd name="connsiteX0" fmla="*/ 19771 w 2701203"/>
              <a:gd name="connsiteY0" fmla="*/ 1545538 h 3528350"/>
              <a:gd name="connsiteX1" fmla="*/ 1063343 w 2701203"/>
              <a:gd name="connsiteY1" fmla="*/ 32735 h 3528350"/>
              <a:gd name="connsiteX2" fmla="*/ 2679379 w 2701203"/>
              <a:gd name="connsiteY2" fmla="*/ 1189086 h 3528350"/>
              <a:gd name="connsiteX3" fmla="*/ 1850461 w 2701203"/>
              <a:gd name="connsiteY3" fmla="*/ 3245107 h 3528350"/>
              <a:gd name="connsiteX4" fmla="*/ 492610 w 2701203"/>
              <a:gd name="connsiteY4" fmla="*/ 3216072 h 3528350"/>
              <a:gd name="connsiteX5" fmla="*/ 19771 w 2701203"/>
              <a:gd name="connsiteY5" fmla="*/ 1545538 h 3528350"/>
              <a:gd name="connsiteX0" fmla="*/ 19771 w 2701204"/>
              <a:gd name="connsiteY0" fmla="*/ 1545538 h 3486218"/>
              <a:gd name="connsiteX1" fmla="*/ 1063343 w 2701204"/>
              <a:gd name="connsiteY1" fmla="*/ 32735 h 3486218"/>
              <a:gd name="connsiteX2" fmla="*/ 2679379 w 2701204"/>
              <a:gd name="connsiteY2" fmla="*/ 1189086 h 3486218"/>
              <a:gd name="connsiteX3" fmla="*/ 1850461 w 2701204"/>
              <a:gd name="connsiteY3" fmla="*/ 3245107 h 3486218"/>
              <a:gd name="connsiteX4" fmla="*/ 492610 w 2701204"/>
              <a:gd name="connsiteY4" fmla="*/ 3216072 h 3486218"/>
              <a:gd name="connsiteX5" fmla="*/ 19771 w 2701204"/>
              <a:gd name="connsiteY5" fmla="*/ 1545538 h 3486218"/>
              <a:gd name="connsiteX0" fmla="*/ 885123 w 2213771"/>
              <a:gd name="connsiteY0" fmla="*/ 2730423 h 3512066"/>
              <a:gd name="connsiteX1" fmla="*/ 575910 w 2213771"/>
              <a:gd name="connsiteY1" fmla="*/ 111711 h 3512066"/>
              <a:gd name="connsiteX2" fmla="*/ 2191946 w 2213771"/>
              <a:gd name="connsiteY2" fmla="*/ 1268062 h 3512066"/>
              <a:gd name="connsiteX3" fmla="*/ 1363028 w 2213771"/>
              <a:gd name="connsiteY3" fmla="*/ 3324083 h 3512066"/>
              <a:gd name="connsiteX4" fmla="*/ 5177 w 2213771"/>
              <a:gd name="connsiteY4" fmla="*/ 3295048 h 3512066"/>
              <a:gd name="connsiteX5" fmla="*/ 885123 w 2213771"/>
              <a:gd name="connsiteY5" fmla="*/ 2730423 h 3512066"/>
              <a:gd name="connsiteX0" fmla="*/ 1780157 w 3108805"/>
              <a:gd name="connsiteY0" fmla="*/ 2182027 h 2963670"/>
              <a:gd name="connsiteX1" fmla="*/ 17954 w 3108805"/>
              <a:gd name="connsiteY1" fmla="*/ 518419 h 2963670"/>
              <a:gd name="connsiteX2" fmla="*/ 3086980 w 3108805"/>
              <a:gd name="connsiteY2" fmla="*/ 719666 h 2963670"/>
              <a:gd name="connsiteX3" fmla="*/ 2258062 w 3108805"/>
              <a:gd name="connsiteY3" fmla="*/ 2775687 h 2963670"/>
              <a:gd name="connsiteX4" fmla="*/ 900211 w 3108805"/>
              <a:gd name="connsiteY4" fmla="*/ 2746652 h 2963670"/>
              <a:gd name="connsiteX5" fmla="*/ 1780157 w 3108805"/>
              <a:gd name="connsiteY5" fmla="*/ 2182027 h 2963670"/>
              <a:gd name="connsiteX0" fmla="*/ 1778523 w 3044076"/>
              <a:gd name="connsiteY0" fmla="*/ 2635076 h 3416719"/>
              <a:gd name="connsiteX1" fmla="*/ 16320 w 3044076"/>
              <a:gd name="connsiteY1" fmla="*/ 971468 h 3416719"/>
              <a:gd name="connsiteX2" fmla="*/ 3018541 w 3044076"/>
              <a:gd name="connsiteY2" fmla="*/ 569491 h 3416719"/>
              <a:gd name="connsiteX3" fmla="*/ 2256428 w 3044076"/>
              <a:gd name="connsiteY3" fmla="*/ 3228736 h 3416719"/>
              <a:gd name="connsiteX4" fmla="*/ 898577 w 3044076"/>
              <a:gd name="connsiteY4" fmla="*/ 3199701 h 3416719"/>
              <a:gd name="connsiteX5" fmla="*/ 1778523 w 3044076"/>
              <a:gd name="connsiteY5" fmla="*/ 2635076 h 3416719"/>
              <a:gd name="connsiteX0" fmla="*/ 1778523 w 3044076"/>
              <a:gd name="connsiteY0" fmla="*/ 2502757 h 3284400"/>
              <a:gd name="connsiteX1" fmla="*/ 16320 w 3044076"/>
              <a:gd name="connsiteY1" fmla="*/ 839149 h 3284400"/>
              <a:gd name="connsiteX2" fmla="*/ 1282541 w 3044076"/>
              <a:gd name="connsiteY2" fmla="*/ 40224 h 3284400"/>
              <a:gd name="connsiteX3" fmla="*/ 3018541 w 3044076"/>
              <a:gd name="connsiteY3" fmla="*/ 437172 h 3284400"/>
              <a:gd name="connsiteX4" fmla="*/ 2256428 w 3044076"/>
              <a:gd name="connsiteY4" fmla="*/ 3096417 h 3284400"/>
              <a:gd name="connsiteX5" fmla="*/ 898577 w 3044076"/>
              <a:gd name="connsiteY5" fmla="*/ 3067382 h 3284400"/>
              <a:gd name="connsiteX6" fmla="*/ 1778523 w 3044076"/>
              <a:gd name="connsiteY6" fmla="*/ 2502757 h 3284400"/>
              <a:gd name="connsiteX0" fmla="*/ 1778523 w 3113720"/>
              <a:gd name="connsiteY0" fmla="*/ 2502757 h 3067612"/>
              <a:gd name="connsiteX1" fmla="*/ 16320 w 3113720"/>
              <a:gd name="connsiteY1" fmla="*/ 839149 h 3067612"/>
              <a:gd name="connsiteX2" fmla="*/ 1282541 w 3113720"/>
              <a:gd name="connsiteY2" fmla="*/ 40224 h 3067612"/>
              <a:gd name="connsiteX3" fmla="*/ 3018541 w 3113720"/>
              <a:gd name="connsiteY3" fmla="*/ 437172 h 3067612"/>
              <a:gd name="connsiteX4" fmla="*/ 2640554 w 3113720"/>
              <a:gd name="connsiteY4" fmla="*/ 2543462 h 3067612"/>
              <a:gd name="connsiteX5" fmla="*/ 898577 w 3113720"/>
              <a:gd name="connsiteY5" fmla="*/ 3067382 h 3067612"/>
              <a:gd name="connsiteX6" fmla="*/ 1778523 w 3113720"/>
              <a:gd name="connsiteY6" fmla="*/ 2502757 h 3067612"/>
              <a:gd name="connsiteX0" fmla="*/ 1779686 w 3114883"/>
              <a:gd name="connsiteY0" fmla="*/ 2502757 h 3519856"/>
              <a:gd name="connsiteX1" fmla="*/ 17483 w 3114883"/>
              <a:gd name="connsiteY1" fmla="*/ 839149 h 3519856"/>
              <a:gd name="connsiteX2" fmla="*/ 1283704 w 3114883"/>
              <a:gd name="connsiteY2" fmla="*/ 40224 h 3519856"/>
              <a:gd name="connsiteX3" fmla="*/ 3019704 w 3114883"/>
              <a:gd name="connsiteY3" fmla="*/ 437172 h 3519856"/>
              <a:gd name="connsiteX4" fmla="*/ 2641717 w 3114883"/>
              <a:gd name="connsiteY4" fmla="*/ 2543462 h 3519856"/>
              <a:gd name="connsiteX5" fmla="*/ 1701390 w 3114883"/>
              <a:gd name="connsiteY5" fmla="*/ 3519799 h 3519856"/>
              <a:gd name="connsiteX6" fmla="*/ 1779686 w 3114883"/>
              <a:gd name="connsiteY6" fmla="*/ 2502757 h 3519856"/>
              <a:gd name="connsiteX0" fmla="*/ 1481837 w 2817034"/>
              <a:gd name="connsiteY0" fmla="*/ 2502757 h 3519856"/>
              <a:gd name="connsiteX1" fmla="*/ 20254 w 2817034"/>
              <a:gd name="connsiteY1" fmla="*/ 1358591 h 3519856"/>
              <a:gd name="connsiteX2" fmla="*/ 985855 w 2817034"/>
              <a:gd name="connsiteY2" fmla="*/ 40224 h 3519856"/>
              <a:gd name="connsiteX3" fmla="*/ 2721855 w 2817034"/>
              <a:gd name="connsiteY3" fmla="*/ 437172 h 3519856"/>
              <a:gd name="connsiteX4" fmla="*/ 2343868 w 2817034"/>
              <a:gd name="connsiteY4" fmla="*/ 2543462 h 3519856"/>
              <a:gd name="connsiteX5" fmla="*/ 1403541 w 2817034"/>
              <a:gd name="connsiteY5" fmla="*/ 3519799 h 3519856"/>
              <a:gd name="connsiteX6" fmla="*/ 1481837 w 2817034"/>
              <a:gd name="connsiteY6" fmla="*/ 2502757 h 3519856"/>
              <a:gd name="connsiteX0" fmla="*/ 1592956 w 2928153"/>
              <a:gd name="connsiteY0" fmla="*/ 2502757 h 3519856"/>
              <a:gd name="connsiteX1" fmla="*/ 131373 w 2928153"/>
              <a:gd name="connsiteY1" fmla="*/ 1358591 h 3519856"/>
              <a:gd name="connsiteX2" fmla="*/ 1096974 w 2928153"/>
              <a:gd name="connsiteY2" fmla="*/ 40224 h 3519856"/>
              <a:gd name="connsiteX3" fmla="*/ 2832974 w 2928153"/>
              <a:gd name="connsiteY3" fmla="*/ 437172 h 3519856"/>
              <a:gd name="connsiteX4" fmla="*/ 2454987 w 2928153"/>
              <a:gd name="connsiteY4" fmla="*/ 2543462 h 3519856"/>
              <a:gd name="connsiteX5" fmla="*/ 1514660 w 2928153"/>
              <a:gd name="connsiteY5" fmla="*/ 3519799 h 3519856"/>
              <a:gd name="connsiteX6" fmla="*/ 1592956 w 2928153"/>
              <a:gd name="connsiteY6" fmla="*/ 2502757 h 3519856"/>
              <a:gd name="connsiteX0" fmla="*/ 1475387 w 2810584"/>
              <a:gd name="connsiteY0" fmla="*/ 2502757 h 3519856"/>
              <a:gd name="connsiteX1" fmla="*/ 13804 w 2810584"/>
              <a:gd name="connsiteY1" fmla="*/ 1358591 h 3519856"/>
              <a:gd name="connsiteX2" fmla="*/ 979405 w 2810584"/>
              <a:gd name="connsiteY2" fmla="*/ 40224 h 3519856"/>
              <a:gd name="connsiteX3" fmla="*/ 2715405 w 2810584"/>
              <a:gd name="connsiteY3" fmla="*/ 437172 h 3519856"/>
              <a:gd name="connsiteX4" fmla="*/ 2337418 w 2810584"/>
              <a:gd name="connsiteY4" fmla="*/ 2543462 h 3519856"/>
              <a:gd name="connsiteX5" fmla="*/ 1397091 w 2810584"/>
              <a:gd name="connsiteY5" fmla="*/ 3519799 h 3519856"/>
              <a:gd name="connsiteX6" fmla="*/ 1475387 w 2810584"/>
              <a:gd name="connsiteY6" fmla="*/ 2502757 h 3519856"/>
              <a:gd name="connsiteX0" fmla="*/ 1475387 w 2853090"/>
              <a:gd name="connsiteY0" fmla="*/ 2502757 h 3519818"/>
              <a:gd name="connsiteX1" fmla="*/ 13804 w 2853090"/>
              <a:gd name="connsiteY1" fmla="*/ 1358591 h 3519818"/>
              <a:gd name="connsiteX2" fmla="*/ 979405 w 2853090"/>
              <a:gd name="connsiteY2" fmla="*/ 40224 h 3519818"/>
              <a:gd name="connsiteX3" fmla="*/ 2715405 w 2853090"/>
              <a:gd name="connsiteY3" fmla="*/ 437172 h 3519818"/>
              <a:gd name="connsiteX4" fmla="*/ 2437623 w 2853090"/>
              <a:gd name="connsiteY4" fmla="*/ 2526706 h 3519818"/>
              <a:gd name="connsiteX5" fmla="*/ 1397091 w 2853090"/>
              <a:gd name="connsiteY5" fmla="*/ 3519799 h 3519818"/>
              <a:gd name="connsiteX6" fmla="*/ 1475387 w 2853090"/>
              <a:gd name="connsiteY6" fmla="*/ 2502757 h 3519818"/>
              <a:gd name="connsiteX0" fmla="*/ 1475387 w 2853091"/>
              <a:gd name="connsiteY0" fmla="*/ 2502757 h 3519824"/>
              <a:gd name="connsiteX1" fmla="*/ 13804 w 2853091"/>
              <a:gd name="connsiteY1" fmla="*/ 1358591 h 3519824"/>
              <a:gd name="connsiteX2" fmla="*/ 979405 w 2853091"/>
              <a:gd name="connsiteY2" fmla="*/ 40224 h 3519824"/>
              <a:gd name="connsiteX3" fmla="*/ 2715405 w 2853091"/>
              <a:gd name="connsiteY3" fmla="*/ 437172 h 3519824"/>
              <a:gd name="connsiteX4" fmla="*/ 2437623 w 2853091"/>
              <a:gd name="connsiteY4" fmla="*/ 2526706 h 3519824"/>
              <a:gd name="connsiteX5" fmla="*/ 1397091 w 2853091"/>
              <a:gd name="connsiteY5" fmla="*/ 3519799 h 3519824"/>
              <a:gd name="connsiteX6" fmla="*/ 1475387 w 2853091"/>
              <a:gd name="connsiteY6" fmla="*/ 2502757 h 3519824"/>
              <a:gd name="connsiteX0" fmla="*/ 1625079 w 2852472"/>
              <a:gd name="connsiteY0" fmla="*/ 2620050 h 3520119"/>
              <a:gd name="connsiteX1" fmla="*/ 13185 w 2852472"/>
              <a:gd name="connsiteY1" fmla="*/ 1358591 h 3520119"/>
              <a:gd name="connsiteX2" fmla="*/ 978786 w 2852472"/>
              <a:gd name="connsiteY2" fmla="*/ 40224 h 3520119"/>
              <a:gd name="connsiteX3" fmla="*/ 2714786 w 2852472"/>
              <a:gd name="connsiteY3" fmla="*/ 437172 h 3520119"/>
              <a:gd name="connsiteX4" fmla="*/ 2437004 w 2852472"/>
              <a:gd name="connsiteY4" fmla="*/ 2526706 h 3520119"/>
              <a:gd name="connsiteX5" fmla="*/ 1396472 w 2852472"/>
              <a:gd name="connsiteY5" fmla="*/ 3519799 h 3520119"/>
              <a:gd name="connsiteX6" fmla="*/ 1625079 w 2852472"/>
              <a:gd name="connsiteY6" fmla="*/ 2620050 h 3520119"/>
              <a:gd name="connsiteX0" fmla="*/ 1625079 w 2852472"/>
              <a:gd name="connsiteY0" fmla="*/ 2620050 h 3520127"/>
              <a:gd name="connsiteX1" fmla="*/ 13185 w 2852472"/>
              <a:gd name="connsiteY1" fmla="*/ 1358591 h 3520127"/>
              <a:gd name="connsiteX2" fmla="*/ 978786 w 2852472"/>
              <a:gd name="connsiteY2" fmla="*/ 40224 h 3520127"/>
              <a:gd name="connsiteX3" fmla="*/ 2714786 w 2852472"/>
              <a:gd name="connsiteY3" fmla="*/ 437172 h 3520127"/>
              <a:gd name="connsiteX4" fmla="*/ 2437004 w 2852472"/>
              <a:gd name="connsiteY4" fmla="*/ 2526706 h 3520127"/>
              <a:gd name="connsiteX5" fmla="*/ 1396472 w 2852472"/>
              <a:gd name="connsiteY5" fmla="*/ 3519799 h 3520127"/>
              <a:gd name="connsiteX6" fmla="*/ 1625079 w 2852472"/>
              <a:gd name="connsiteY6" fmla="*/ 2620050 h 3520127"/>
              <a:gd name="connsiteX0" fmla="*/ 1614017 w 2841410"/>
              <a:gd name="connsiteY0" fmla="*/ 2620050 h 3520052"/>
              <a:gd name="connsiteX1" fmla="*/ 1201538 w 2841410"/>
              <a:gd name="connsiteY1" fmla="*/ 2252043 h 3520052"/>
              <a:gd name="connsiteX2" fmla="*/ 2123 w 2841410"/>
              <a:gd name="connsiteY2" fmla="*/ 1358591 h 3520052"/>
              <a:gd name="connsiteX3" fmla="*/ 967724 w 2841410"/>
              <a:gd name="connsiteY3" fmla="*/ 40224 h 3520052"/>
              <a:gd name="connsiteX4" fmla="*/ 2703724 w 2841410"/>
              <a:gd name="connsiteY4" fmla="*/ 437172 h 3520052"/>
              <a:gd name="connsiteX5" fmla="*/ 2425942 w 2841410"/>
              <a:gd name="connsiteY5" fmla="*/ 2526706 h 3520052"/>
              <a:gd name="connsiteX6" fmla="*/ 1385410 w 2841410"/>
              <a:gd name="connsiteY6" fmla="*/ 3519799 h 3520052"/>
              <a:gd name="connsiteX7" fmla="*/ 1614017 w 2841410"/>
              <a:gd name="connsiteY7" fmla="*/ 2620050 h 3520052"/>
              <a:gd name="connsiteX0" fmla="*/ 1616325 w 2843718"/>
              <a:gd name="connsiteY0" fmla="*/ 2620050 h 3520046"/>
              <a:gd name="connsiteX1" fmla="*/ 652712 w 2843718"/>
              <a:gd name="connsiteY1" fmla="*/ 2335824 h 3520046"/>
              <a:gd name="connsiteX2" fmla="*/ 4431 w 2843718"/>
              <a:gd name="connsiteY2" fmla="*/ 1358591 h 3520046"/>
              <a:gd name="connsiteX3" fmla="*/ 970032 w 2843718"/>
              <a:gd name="connsiteY3" fmla="*/ 40224 h 3520046"/>
              <a:gd name="connsiteX4" fmla="*/ 2706032 w 2843718"/>
              <a:gd name="connsiteY4" fmla="*/ 437172 h 3520046"/>
              <a:gd name="connsiteX5" fmla="*/ 2428250 w 2843718"/>
              <a:gd name="connsiteY5" fmla="*/ 2526706 h 3520046"/>
              <a:gd name="connsiteX6" fmla="*/ 1387718 w 2843718"/>
              <a:gd name="connsiteY6" fmla="*/ 3519799 h 3520046"/>
              <a:gd name="connsiteX7" fmla="*/ 1616325 w 2843718"/>
              <a:gd name="connsiteY7" fmla="*/ 2620050 h 3520046"/>
              <a:gd name="connsiteX0" fmla="*/ 1616326 w 2775892"/>
              <a:gd name="connsiteY0" fmla="*/ 2620050 h 3520047"/>
              <a:gd name="connsiteX1" fmla="*/ 652713 w 2775892"/>
              <a:gd name="connsiteY1" fmla="*/ 2335824 h 3520047"/>
              <a:gd name="connsiteX2" fmla="*/ 4432 w 2775892"/>
              <a:gd name="connsiteY2" fmla="*/ 1358591 h 3520047"/>
              <a:gd name="connsiteX3" fmla="*/ 970033 w 2775892"/>
              <a:gd name="connsiteY3" fmla="*/ 40224 h 3520047"/>
              <a:gd name="connsiteX4" fmla="*/ 2554597 w 2775892"/>
              <a:gd name="connsiteY4" fmla="*/ 437172 h 3520047"/>
              <a:gd name="connsiteX5" fmla="*/ 2428251 w 2775892"/>
              <a:gd name="connsiteY5" fmla="*/ 2526706 h 3520047"/>
              <a:gd name="connsiteX6" fmla="*/ 1387719 w 2775892"/>
              <a:gd name="connsiteY6" fmla="*/ 3519799 h 3520047"/>
              <a:gd name="connsiteX7" fmla="*/ 1616326 w 2775892"/>
              <a:gd name="connsiteY7" fmla="*/ 2620050 h 3520047"/>
              <a:gd name="connsiteX0" fmla="*/ 1616326 w 2775892"/>
              <a:gd name="connsiteY0" fmla="*/ 2610066 h 3510063"/>
              <a:gd name="connsiteX1" fmla="*/ 652713 w 2775892"/>
              <a:gd name="connsiteY1" fmla="*/ 2325840 h 3510063"/>
              <a:gd name="connsiteX2" fmla="*/ 4432 w 2775892"/>
              <a:gd name="connsiteY2" fmla="*/ 1348607 h 3510063"/>
              <a:gd name="connsiteX3" fmla="*/ 970033 w 2775892"/>
              <a:gd name="connsiteY3" fmla="*/ 30240 h 3510063"/>
              <a:gd name="connsiteX4" fmla="*/ 2554597 w 2775892"/>
              <a:gd name="connsiteY4" fmla="*/ 427188 h 3510063"/>
              <a:gd name="connsiteX5" fmla="*/ 2428251 w 2775892"/>
              <a:gd name="connsiteY5" fmla="*/ 2516722 h 3510063"/>
              <a:gd name="connsiteX6" fmla="*/ 1387719 w 2775892"/>
              <a:gd name="connsiteY6" fmla="*/ 3509815 h 3510063"/>
              <a:gd name="connsiteX7" fmla="*/ 1616326 w 2775892"/>
              <a:gd name="connsiteY7" fmla="*/ 2610066 h 3510063"/>
              <a:gd name="connsiteX0" fmla="*/ 1616326 w 2835644"/>
              <a:gd name="connsiteY0" fmla="*/ 2610066 h 3510063"/>
              <a:gd name="connsiteX1" fmla="*/ 652713 w 2835644"/>
              <a:gd name="connsiteY1" fmla="*/ 2325840 h 3510063"/>
              <a:gd name="connsiteX2" fmla="*/ 4432 w 2835644"/>
              <a:gd name="connsiteY2" fmla="*/ 1348607 h 3510063"/>
              <a:gd name="connsiteX3" fmla="*/ 970033 w 2835644"/>
              <a:gd name="connsiteY3" fmla="*/ 30240 h 3510063"/>
              <a:gd name="connsiteX4" fmla="*/ 2554597 w 2835644"/>
              <a:gd name="connsiteY4" fmla="*/ 427188 h 3510063"/>
              <a:gd name="connsiteX5" fmla="*/ 2428251 w 2835644"/>
              <a:gd name="connsiteY5" fmla="*/ 2516722 h 3510063"/>
              <a:gd name="connsiteX6" fmla="*/ 1387719 w 2835644"/>
              <a:gd name="connsiteY6" fmla="*/ 3509815 h 3510063"/>
              <a:gd name="connsiteX7" fmla="*/ 1616326 w 2835644"/>
              <a:gd name="connsiteY7" fmla="*/ 2610066 h 3510063"/>
              <a:gd name="connsiteX0" fmla="*/ 1616326 w 2932215"/>
              <a:gd name="connsiteY0" fmla="*/ 2687486 h 3587483"/>
              <a:gd name="connsiteX1" fmla="*/ 652713 w 2932215"/>
              <a:gd name="connsiteY1" fmla="*/ 2403260 h 3587483"/>
              <a:gd name="connsiteX2" fmla="*/ 4432 w 2932215"/>
              <a:gd name="connsiteY2" fmla="*/ 1426027 h 3587483"/>
              <a:gd name="connsiteX3" fmla="*/ 970033 w 2932215"/>
              <a:gd name="connsiteY3" fmla="*/ 107660 h 3587483"/>
              <a:gd name="connsiteX4" fmla="*/ 2733566 w 2932215"/>
              <a:gd name="connsiteY4" fmla="*/ 283611 h 3587483"/>
              <a:gd name="connsiteX5" fmla="*/ 2428251 w 2932215"/>
              <a:gd name="connsiteY5" fmla="*/ 2594142 h 3587483"/>
              <a:gd name="connsiteX6" fmla="*/ 1387719 w 2932215"/>
              <a:gd name="connsiteY6" fmla="*/ 3587235 h 3587483"/>
              <a:gd name="connsiteX7" fmla="*/ 1616326 w 2932215"/>
              <a:gd name="connsiteY7" fmla="*/ 2687486 h 3587483"/>
              <a:gd name="connsiteX0" fmla="*/ 1616326 w 2932215"/>
              <a:gd name="connsiteY0" fmla="*/ 2692858 h 3592855"/>
              <a:gd name="connsiteX1" fmla="*/ 652713 w 2932215"/>
              <a:gd name="connsiteY1" fmla="*/ 2408632 h 3592855"/>
              <a:gd name="connsiteX2" fmla="*/ 4432 w 2932215"/>
              <a:gd name="connsiteY2" fmla="*/ 1431399 h 3592855"/>
              <a:gd name="connsiteX3" fmla="*/ 970033 w 2932215"/>
              <a:gd name="connsiteY3" fmla="*/ 113032 h 3592855"/>
              <a:gd name="connsiteX4" fmla="*/ 2733566 w 2932215"/>
              <a:gd name="connsiteY4" fmla="*/ 288983 h 3592855"/>
              <a:gd name="connsiteX5" fmla="*/ 2428251 w 2932215"/>
              <a:gd name="connsiteY5" fmla="*/ 2599514 h 3592855"/>
              <a:gd name="connsiteX6" fmla="*/ 1387719 w 2932215"/>
              <a:gd name="connsiteY6" fmla="*/ 3592607 h 3592855"/>
              <a:gd name="connsiteX7" fmla="*/ 1616326 w 2932215"/>
              <a:gd name="connsiteY7" fmla="*/ 2692858 h 3592855"/>
              <a:gd name="connsiteX0" fmla="*/ 1616326 w 2783628"/>
              <a:gd name="connsiteY0" fmla="*/ 2609809 h 3509806"/>
              <a:gd name="connsiteX1" fmla="*/ 652713 w 2783628"/>
              <a:gd name="connsiteY1" fmla="*/ 2325583 h 3509806"/>
              <a:gd name="connsiteX2" fmla="*/ 4432 w 2783628"/>
              <a:gd name="connsiteY2" fmla="*/ 1348350 h 3509806"/>
              <a:gd name="connsiteX3" fmla="*/ 970033 w 2783628"/>
              <a:gd name="connsiteY3" fmla="*/ 29983 h 3509806"/>
              <a:gd name="connsiteX4" fmla="*/ 2430695 w 2783628"/>
              <a:gd name="connsiteY4" fmla="*/ 440744 h 3509806"/>
              <a:gd name="connsiteX5" fmla="*/ 2428251 w 2783628"/>
              <a:gd name="connsiteY5" fmla="*/ 2516465 h 3509806"/>
              <a:gd name="connsiteX6" fmla="*/ 1387719 w 2783628"/>
              <a:gd name="connsiteY6" fmla="*/ 3509558 h 3509806"/>
              <a:gd name="connsiteX7" fmla="*/ 1616326 w 2783628"/>
              <a:gd name="connsiteY7" fmla="*/ 2609809 h 3509806"/>
              <a:gd name="connsiteX0" fmla="*/ 1616326 w 2783628"/>
              <a:gd name="connsiteY0" fmla="*/ 2609809 h 3178463"/>
              <a:gd name="connsiteX1" fmla="*/ 652713 w 2783628"/>
              <a:gd name="connsiteY1" fmla="*/ 2325583 h 3178463"/>
              <a:gd name="connsiteX2" fmla="*/ 4432 w 2783628"/>
              <a:gd name="connsiteY2" fmla="*/ 1348350 h 3178463"/>
              <a:gd name="connsiteX3" fmla="*/ 970033 w 2783628"/>
              <a:gd name="connsiteY3" fmla="*/ 29983 h 3178463"/>
              <a:gd name="connsiteX4" fmla="*/ 2430695 w 2783628"/>
              <a:gd name="connsiteY4" fmla="*/ 440744 h 3178463"/>
              <a:gd name="connsiteX5" fmla="*/ 2428251 w 2783628"/>
              <a:gd name="connsiteY5" fmla="*/ 2516465 h 3178463"/>
              <a:gd name="connsiteX6" fmla="*/ 1318885 w 2783628"/>
              <a:gd name="connsiteY6" fmla="*/ 3178063 h 3178463"/>
              <a:gd name="connsiteX7" fmla="*/ 1616326 w 2783628"/>
              <a:gd name="connsiteY7" fmla="*/ 2609809 h 3178463"/>
              <a:gd name="connsiteX0" fmla="*/ 1368523 w 2783628"/>
              <a:gd name="connsiteY0" fmla="*/ 2595997 h 3178347"/>
              <a:gd name="connsiteX1" fmla="*/ 652713 w 2783628"/>
              <a:gd name="connsiteY1" fmla="*/ 2325583 h 3178347"/>
              <a:gd name="connsiteX2" fmla="*/ 4432 w 2783628"/>
              <a:gd name="connsiteY2" fmla="*/ 1348350 h 3178347"/>
              <a:gd name="connsiteX3" fmla="*/ 970033 w 2783628"/>
              <a:gd name="connsiteY3" fmla="*/ 29983 h 3178347"/>
              <a:gd name="connsiteX4" fmla="*/ 2430695 w 2783628"/>
              <a:gd name="connsiteY4" fmla="*/ 440744 h 3178347"/>
              <a:gd name="connsiteX5" fmla="*/ 2428251 w 2783628"/>
              <a:gd name="connsiteY5" fmla="*/ 2516465 h 3178347"/>
              <a:gd name="connsiteX6" fmla="*/ 1318885 w 2783628"/>
              <a:gd name="connsiteY6" fmla="*/ 3178063 h 3178347"/>
              <a:gd name="connsiteX7" fmla="*/ 1368523 w 2783628"/>
              <a:gd name="connsiteY7" fmla="*/ 2595997 h 3178347"/>
              <a:gd name="connsiteX0" fmla="*/ 1368068 w 2783173"/>
              <a:gd name="connsiteY0" fmla="*/ 2595997 h 3178330"/>
              <a:gd name="connsiteX1" fmla="*/ 666026 w 2783173"/>
              <a:gd name="connsiteY1" fmla="*/ 2505142 h 3178330"/>
              <a:gd name="connsiteX2" fmla="*/ 3977 w 2783173"/>
              <a:gd name="connsiteY2" fmla="*/ 1348350 h 3178330"/>
              <a:gd name="connsiteX3" fmla="*/ 969578 w 2783173"/>
              <a:gd name="connsiteY3" fmla="*/ 29983 h 3178330"/>
              <a:gd name="connsiteX4" fmla="*/ 2430240 w 2783173"/>
              <a:gd name="connsiteY4" fmla="*/ 440744 h 3178330"/>
              <a:gd name="connsiteX5" fmla="*/ 2427796 w 2783173"/>
              <a:gd name="connsiteY5" fmla="*/ 2516465 h 3178330"/>
              <a:gd name="connsiteX6" fmla="*/ 1318430 w 2783173"/>
              <a:gd name="connsiteY6" fmla="*/ 3178063 h 3178330"/>
              <a:gd name="connsiteX7" fmla="*/ 1368068 w 2783173"/>
              <a:gd name="connsiteY7" fmla="*/ 2595997 h 3178330"/>
              <a:gd name="connsiteX0" fmla="*/ 1372855 w 2787960"/>
              <a:gd name="connsiteY0" fmla="*/ 2595997 h 3178356"/>
              <a:gd name="connsiteX1" fmla="*/ 560678 w 2787960"/>
              <a:gd name="connsiteY1" fmla="*/ 2242708 h 3178356"/>
              <a:gd name="connsiteX2" fmla="*/ 8764 w 2787960"/>
              <a:gd name="connsiteY2" fmla="*/ 1348350 h 3178356"/>
              <a:gd name="connsiteX3" fmla="*/ 974365 w 2787960"/>
              <a:gd name="connsiteY3" fmla="*/ 29983 h 3178356"/>
              <a:gd name="connsiteX4" fmla="*/ 2435027 w 2787960"/>
              <a:gd name="connsiteY4" fmla="*/ 440744 h 3178356"/>
              <a:gd name="connsiteX5" fmla="*/ 2432583 w 2787960"/>
              <a:gd name="connsiteY5" fmla="*/ 2516465 h 3178356"/>
              <a:gd name="connsiteX6" fmla="*/ 1323217 w 2787960"/>
              <a:gd name="connsiteY6" fmla="*/ 3178063 h 3178356"/>
              <a:gd name="connsiteX7" fmla="*/ 1372855 w 2787960"/>
              <a:gd name="connsiteY7" fmla="*/ 2595997 h 3178356"/>
              <a:gd name="connsiteX0" fmla="*/ 1239445 w 2654550"/>
              <a:gd name="connsiteY0" fmla="*/ 2595997 h 3178356"/>
              <a:gd name="connsiteX1" fmla="*/ 427268 w 2654550"/>
              <a:gd name="connsiteY1" fmla="*/ 2242708 h 3178356"/>
              <a:gd name="connsiteX2" fmla="*/ 13023 w 2654550"/>
              <a:gd name="connsiteY2" fmla="*/ 933980 h 3178356"/>
              <a:gd name="connsiteX3" fmla="*/ 840955 w 2654550"/>
              <a:gd name="connsiteY3" fmla="*/ 29983 h 3178356"/>
              <a:gd name="connsiteX4" fmla="*/ 2301617 w 2654550"/>
              <a:gd name="connsiteY4" fmla="*/ 440744 h 3178356"/>
              <a:gd name="connsiteX5" fmla="*/ 2299173 w 2654550"/>
              <a:gd name="connsiteY5" fmla="*/ 2516465 h 3178356"/>
              <a:gd name="connsiteX6" fmla="*/ 1189807 w 2654550"/>
              <a:gd name="connsiteY6" fmla="*/ 3178063 h 3178356"/>
              <a:gd name="connsiteX7" fmla="*/ 1239445 w 2654550"/>
              <a:gd name="connsiteY7" fmla="*/ 2595997 h 3178356"/>
              <a:gd name="connsiteX0" fmla="*/ 1269982 w 2685087"/>
              <a:gd name="connsiteY0" fmla="*/ 2595997 h 3178378"/>
              <a:gd name="connsiteX1" fmla="*/ 278837 w 2685087"/>
              <a:gd name="connsiteY1" fmla="*/ 2049335 h 3178378"/>
              <a:gd name="connsiteX2" fmla="*/ 43560 w 2685087"/>
              <a:gd name="connsiteY2" fmla="*/ 933980 h 3178378"/>
              <a:gd name="connsiteX3" fmla="*/ 871492 w 2685087"/>
              <a:gd name="connsiteY3" fmla="*/ 29983 h 3178378"/>
              <a:gd name="connsiteX4" fmla="*/ 2332154 w 2685087"/>
              <a:gd name="connsiteY4" fmla="*/ 440744 h 3178378"/>
              <a:gd name="connsiteX5" fmla="*/ 2329710 w 2685087"/>
              <a:gd name="connsiteY5" fmla="*/ 2516465 h 3178378"/>
              <a:gd name="connsiteX6" fmla="*/ 1220344 w 2685087"/>
              <a:gd name="connsiteY6" fmla="*/ 3178063 h 3178378"/>
              <a:gd name="connsiteX7" fmla="*/ 1269982 w 2685087"/>
              <a:gd name="connsiteY7" fmla="*/ 2595997 h 3178378"/>
              <a:gd name="connsiteX0" fmla="*/ 1255102 w 2670207"/>
              <a:gd name="connsiteY0" fmla="*/ 2595997 h 3178378"/>
              <a:gd name="connsiteX1" fmla="*/ 263957 w 2670207"/>
              <a:gd name="connsiteY1" fmla="*/ 2049335 h 3178378"/>
              <a:gd name="connsiteX2" fmla="*/ 28680 w 2670207"/>
              <a:gd name="connsiteY2" fmla="*/ 933980 h 3178378"/>
              <a:gd name="connsiteX3" fmla="*/ 856612 w 2670207"/>
              <a:gd name="connsiteY3" fmla="*/ 29983 h 3178378"/>
              <a:gd name="connsiteX4" fmla="*/ 2317274 w 2670207"/>
              <a:gd name="connsiteY4" fmla="*/ 440744 h 3178378"/>
              <a:gd name="connsiteX5" fmla="*/ 2314830 w 2670207"/>
              <a:gd name="connsiteY5" fmla="*/ 2516465 h 3178378"/>
              <a:gd name="connsiteX6" fmla="*/ 1205464 w 2670207"/>
              <a:gd name="connsiteY6" fmla="*/ 3178063 h 3178378"/>
              <a:gd name="connsiteX7" fmla="*/ 1255102 w 2670207"/>
              <a:gd name="connsiteY7" fmla="*/ 2595997 h 3178378"/>
              <a:gd name="connsiteX0" fmla="*/ 1302388 w 2717493"/>
              <a:gd name="connsiteY0" fmla="*/ 2595997 h 3178378"/>
              <a:gd name="connsiteX1" fmla="*/ 311243 w 2717493"/>
              <a:gd name="connsiteY1" fmla="*/ 2049335 h 3178378"/>
              <a:gd name="connsiteX2" fmla="*/ 64060 w 2717493"/>
              <a:gd name="connsiteY2" fmla="*/ 2023961 h 3178378"/>
              <a:gd name="connsiteX3" fmla="*/ 75966 w 2717493"/>
              <a:gd name="connsiteY3" fmla="*/ 933980 h 3178378"/>
              <a:gd name="connsiteX4" fmla="*/ 903898 w 2717493"/>
              <a:gd name="connsiteY4" fmla="*/ 29983 h 3178378"/>
              <a:gd name="connsiteX5" fmla="*/ 2364560 w 2717493"/>
              <a:gd name="connsiteY5" fmla="*/ 440744 h 3178378"/>
              <a:gd name="connsiteX6" fmla="*/ 2362116 w 2717493"/>
              <a:gd name="connsiteY6" fmla="*/ 2516465 h 3178378"/>
              <a:gd name="connsiteX7" fmla="*/ 1252750 w 2717493"/>
              <a:gd name="connsiteY7" fmla="*/ 3178063 h 3178378"/>
              <a:gd name="connsiteX8" fmla="*/ 1302388 w 2717493"/>
              <a:gd name="connsiteY8" fmla="*/ 2595997 h 3178378"/>
              <a:gd name="connsiteX0" fmla="*/ 1302388 w 2717493"/>
              <a:gd name="connsiteY0" fmla="*/ 2595997 h 3178354"/>
              <a:gd name="connsiteX1" fmla="*/ 228642 w 2717493"/>
              <a:gd name="connsiteY1" fmla="*/ 2256521 h 3178354"/>
              <a:gd name="connsiteX2" fmla="*/ 64060 w 2717493"/>
              <a:gd name="connsiteY2" fmla="*/ 2023961 h 3178354"/>
              <a:gd name="connsiteX3" fmla="*/ 75966 w 2717493"/>
              <a:gd name="connsiteY3" fmla="*/ 933980 h 3178354"/>
              <a:gd name="connsiteX4" fmla="*/ 903898 w 2717493"/>
              <a:gd name="connsiteY4" fmla="*/ 29983 h 3178354"/>
              <a:gd name="connsiteX5" fmla="*/ 2364560 w 2717493"/>
              <a:gd name="connsiteY5" fmla="*/ 440744 h 3178354"/>
              <a:gd name="connsiteX6" fmla="*/ 2362116 w 2717493"/>
              <a:gd name="connsiteY6" fmla="*/ 2516465 h 3178354"/>
              <a:gd name="connsiteX7" fmla="*/ 1252750 w 2717493"/>
              <a:gd name="connsiteY7" fmla="*/ 3178063 h 3178354"/>
              <a:gd name="connsiteX8" fmla="*/ 1302388 w 2717493"/>
              <a:gd name="connsiteY8" fmla="*/ 2595997 h 3178354"/>
              <a:gd name="connsiteX0" fmla="*/ 1282282 w 2697387"/>
              <a:gd name="connsiteY0" fmla="*/ 2595997 h 3178354"/>
              <a:gd name="connsiteX1" fmla="*/ 208536 w 2697387"/>
              <a:gd name="connsiteY1" fmla="*/ 2256521 h 3178354"/>
              <a:gd name="connsiteX2" fmla="*/ 55860 w 2697387"/>
              <a:gd name="connsiteY2" fmla="*/ 933980 h 3178354"/>
              <a:gd name="connsiteX3" fmla="*/ 883792 w 2697387"/>
              <a:gd name="connsiteY3" fmla="*/ 29983 h 3178354"/>
              <a:gd name="connsiteX4" fmla="*/ 2344454 w 2697387"/>
              <a:gd name="connsiteY4" fmla="*/ 440744 h 3178354"/>
              <a:gd name="connsiteX5" fmla="*/ 2342010 w 2697387"/>
              <a:gd name="connsiteY5" fmla="*/ 2516465 h 3178354"/>
              <a:gd name="connsiteX6" fmla="*/ 1232644 w 2697387"/>
              <a:gd name="connsiteY6" fmla="*/ 3178063 h 3178354"/>
              <a:gd name="connsiteX7" fmla="*/ 1282282 w 2697387"/>
              <a:gd name="connsiteY7" fmla="*/ 2595997 h 3178354"/>
              <a:gd name="connsiteX0" fmla="*/ 1282282 w 2697387"/>
              <a:gd name="connsiteY0" fmla="*/ 2595997 h 3178374"/>
              <a:gd name="connsiteX1" fmla="*/ 208535 w 2697387"/>
              <a:gd name="connsiteY1" fmla="*/ 2090773 h 3178374"/>
              <a:gd name="connsiteX2" fmla="*/ 55860 w 2697387"/>
              <a:gd name="connsiteY2" fmla="*/ 933980 h 3178374"/>
              <a:gd name="connsiteX3" fmla="*/ 883792 w 2697387"/>
              <a:gd name="connsiteY3" fmla="*/ 29983 h 3178374"/>
              <a:gd name="connsiteX4" fmla="*/ 2344454 w 2697387"/>
              <a:gd name="connsiteY4" fmla="*/ 440744 h 3178374"/>
              <a:gd name="connsiteX5" fmla="*/ 2342010 w 2697387"/>
              <a:gd name="connsiteY5" fmla="*/ 2516465 h 3178374"/>
              <a:gd name="connsiteX6" fmla="*/ 1232644 w 2697387"/>
              <a:gd name="connsiteY6" fmla="*/ 3178063 h 3178374"/>
              <a:gd name="connsiteX7" fmla="*/ 1282282 w 2697387"/>
              <a:gd name="connsiteY7" fmla="*/ 2595997 h 3178374"/>
              <a:gd name="connsiteX0" fmla="*/ 1282282 w 2697387"/>
              <a:gd name="connsiteY0" fmla="*/ 2595997 h 3178373"/>
              <a:gd name="connsiteX1" fmla="*/ 208535 w 2697387"/>
              <a:gd name="connsiteY1" fmla="*/ 2090773 h 3178373"/>
              <a:gd name="connsiteX2" fmla="*/ 55860 w 2697387"/>
              <a:gd name="connsiteY2" fmla="*/ 933980 h 3178373"/>
              <a:gd name="connsiteX3" fmla="*/ 883792 w 2697387"/>
              <a:gd name="connsiteY3" fmla="*/ 29983 h 3178373"/>
              <a:gd name="connsiteX4" fmla="*/ 2344454 w 2697387"/>
              <a:gd name="connsiteY4" fmla="*/ 440744 h 3178373"/>
              <a:gd name="connsiteX5" fmla="*/ 2342010 w 2697387"/>
              <a:gd name="connsiteY5" fmla="*/ 2516465 h 3178373"/>
              <a:gd name="connsiteX6" fmla="*/ 1232644 w 2697387"/>
              <a:gd name="connsiteY6" fmla="*/ 3178063 h 3178373"/>
              <a:gd name="connsiteX7" fmla="*/ 1282282 w 2697387"/>
              <a:gd name="connsiteY7" fmla="*/ 2595997 h 3178373"/>
              <a:gd name="connsiteX0" fmla="*/ 1233747 w 2648852"/>
              <a:gd name="connsiteY0" fmla="*/ 2595997 h 3178373"/>
              <a:gd name="connsiteX1" fmla="*/ 7325 w 2648852"/>
              <a:gd name="connsiteY1" fmla="*/ 933980 h 3178373"/>
              <a:gd name="connsiteX2" fmla="*/ 835257 w 2648852"/>
              <a:gd name="connsiteY2" fmla="*/ 29983 h 3178373"/>
              <a:gd name="connsiteX3" fmla="*/ 2295919 w 2648852"/>
              <a:gd name="connsiteY3" fmla="*/ 440744 h 3178373"/>
              <a:gd name="connsiteX4" fmla="*/ 2293475 w 2648852"/>
              <a:gd name="connsiteY4" fmla="*/ 2516465 h 3178373"/>
              <a:gd name="connsiteX5" fmla="*/ 1184109 w 2648852"/>
              <a:gd name="connsiteY5" fmla="*/ 3178063 h 3178373"/>
              <a:gd name="connsiteX6" fmla="*/ 1233747 w 2648852"/>
              <a:gd name="connsiteY6" fmla="*/ 2595997 h 3178373"/>
              <a:gd name="connsiteX0" fmla="*/ 1205357 w 2647995"/>
              <a:gd name="connsiteY0" fmla="*/ 2526936 h 3178066"/>
              <a:gd name="connsiteX1" fmla="*/ 6468 w 2647995"/>
              <a:gd name="connsiteY1" fmla="*/ 933980 h 3178066"/>
              <a:gd name="connsiteX2" fmla="*/ 834400 w 2647995"/>
              <a:gd name="connsiteY2" fmla="*/ 29983 h 3178066"/>
              <a:gd name="connsiteX3" fmla="*/ 2295062 w 2647995"/>
              <a:gd name="connsiteY3" fmla="*/ 440744 h 3178066"/>
              <a:gd name="connsiteX4" fmla="*/ 2292618 w 2647995"/>
              <a:gd name="connsiteY4" fmla="*/ 2516465 h 3178066"/>
              <a:gd name="connsiteX5" fmla="*/ 1183252 w 2647995"/>
              <a:gd name="connsiteY5" fmla="*/ 3178063 h 3178066"/>
              <a:gd name="connsiteX6" fmla="*/ 1205357 w 2647995"/>
              <a:gd name="connsiteY6" fmla="*/ 2526936 h 3178066"/>
              <a:gd name="connsiteX0" fmla="*/ 1205357 w 2647995"/>
              <a:gd name="connsiteY0" fmla="*/ 2526936 h 3178066"/>
              <a:gd name="connsiteX1" fmla="*/ 6468 w 2647995"/>
              <a:gd name="connsiteY1" fmla="*/ 933980 h 3178066"/>
              <a:gd name="connsiteX2" fmla="*/ 834400 w 2647995"/>
              <a:gd name="connsiteY2" fmla="*/ 29983 h 3178066"/>
              <a:gd name="connsiteX3" fmla="*/ 2295062 w 2647995"/>
              <a:gd name="connsiteY3" fmla="*/ 440744 h 3178066"/>
              <a:gd name="connsiteX4" fmla="*/ 2292618 w 2647995"/>
              <a:gd name="connsiteY4" fmla="*/ 2516465 h 3178066"/>
              <a:gd name="connsiteX5" fmla="*/ 1183252 w 2647995"/>
              <a:gd name="connsiteY5" fmla="*/ 3178063 h 3178066"/>
              <a:gd name="connsiteX6" fmla="*/ 1205357 w 2647995"/>
              <a:gd name="connsiteY6" fmla="*/ 2526936 h 3178066"/>
              <a:gd name="connsiteX0" fmla="*/ 1314228 w 2756866"/>
              <a:gd name="connsiteY0" fmla="*/ 2526936 h 3178068"/>
              <a:gd name="connsiteX1" fmla="*/ 5204 w 2756866"/>
              <a:gd name="connsiteY1" fmla="*/ 1748908 h 3178068"/>
              <a:gd name="connsiteX2" fmla="*/ 943271 w 2756866"/>
              <a:gd name="connsiteY2" fmla="*/ 29983 h 3178068"/>
              <a:gd name="connsiteX3" fmla="*/ 2403933 w 2756866"/>
              <a:gd name="connsiteY3" fmla="*/ 440744 h 3178068"/>
              <a:gd name="connsiteX4" fmla="*/ 2401489 w 2756866"/>
              <a:gd name="connsiteY4" fmla="*/ 2516465 h 3178068"/>
              <a:gd name="connsiteX5" fmla="*/ 1292123 w 2756866"/>
              <a:gd name="connsiteY5" fmla="*/ 3178063 h 3178068"/>
              <a:gd name="connsiteX6" fmla="*/ 1314228 w 2756866"/>
              <a:gd name="connsiteY6" fmla="*/ 2526936 h 3178068"/>
              <a:gd name="connsiteX0" fmla="*/ 1359139 w 2801777"/>
              <a:gd name="connsiteY0" fmla="*/ 2526936 h 3178068"/>
              <a:gd name="connsiteX1" fmla="*/ 50115 w 2801777"/>
              <a:gd name="connsiteY1" fmla="*/ 1748908 h 3178068"/>
              <a:gd name="connsiteX2" fmla="*/ 988182 w 2801777"/>
              <a:gd name="connsiteY2" fmla="*/ 29983 h 3178068"/>
              <a:gd name="connsiteX3" fmla="*/ 2448844 w 2801777"/>
              <a:gd name="connsiteY3" fmla="*/ 440744 h 3178068"/>
              <a:gd name="connsiteX4" fmla="*/ 2446400 w 2801777"/>
              <a:gd name="connsiteY4" fmla="*/ 2516465 h 3178068"/>
              <a:gd name="connsiteX5" fmla="*/ 1337034 w 2801777"/>
              <a:gd name="connsiteY5" fmla="*/ 3178063 h 3178068"/>
              <a:gd name="connsiteX6" fmla="*/ 1359139 w 2801777"/>
              <a:gd name="connsiteY6" fmla="*/ 2526936 h 3178068"/>
              <a:gd name="connsiteX0" fmla="*/ 1359139 w 2801777"/>
              <a:gd name="connsiteY0" fmla="*/ 2526936 h 3426688"/>
              <a:gd name="connsiteX1" fmla="*/ 50115 w 2801777"/>
              <a:gd name="connsiteY1" fmla="*/ 1748908 h 3426688"/>
              <a:gd name="connsiteX2" fmla="*/ 988182 w 2801777"/>
              <a:gd name="connsiteY2" fmla="*/ 29983 h 3426688"/>
              <a:gd name="connsiteX3" fmla="*/ 2448844 w 2801777"/>
              <a:gd name="connsiteY3" fmla="*/ 440744 h 3426688"/>
              <a:gd name="connsiteX4" fmla="*/ 2446400 w 2801777"/>
              <a:gd name="connsiteY4" fmla="*/ 2516465 h 3426688"/>
              <a:gd name="connsiteX5" fmla="*/ 1213133 w 2801777"/>
              <a:gd name="connsiteY5" fmla="*/ 3426685 h 3426688"/>
              <a:gd name="connsiteX6" fmla="*/ 1359139 w 2801777"/>
              <a:gd name="connsiteY6" fmla="*/ 2526936 h 3426688"/>
              <a:gd name="connsiteX0" fmla="*/ 1359139 w 2801777"/>
              <a:gd name="connsiteY0" fmla="*/ 2526936 h 3440900"/>
              <a:gd name="connsiteX1" fmla="*/ 50115 w 2801777"/>
              <a:gd name="connsiteY1" fmla="*/ 1748908 h 3440900"/>
              <a:gd name="connsiteX2" fmla="*/ 988182 w 2801777"/>
              <a:gd name="connsiteY2" fmla="*/ 29983 h 3440900"/>
              <a:gd name="connsiteX3" fmla="*/ 2448844 w 2801777"/>
              <a:gd name="connsiteY3" fmla="*/ 440744 h 3440900"/>
              <a:gd name="connsiteX4" fmla="*/ 2446400 w 2801777"/>
              <a:gd name="connsiteY4" fmla="*/ 2516465 h 3440900"/>
              <a:gd name="connsiteX5" fmla="*/ 1213133 w 2801777"/>
              <a:gd name="connsiteY5" fmla="*/ 3426685 h 3440900"/>
              <a:gd name="connsiteX6" fmla="*/ 1359139 w 2801777"/>
              <a:gd name="connsiteY6" fmla="*/ 2526936 h 3440900"/>
              <a:gd name="connsiteX0" fmla="*/ 1359139 w 2801777"/>
              <a:gd name="connsiteY0" fmla="*/ 2526936 h 3196904"/>
              <a:gd name="connsiteX1" fmla="*/ 50115 w 2801777"/>
              <a:gd name="connsiteY1" fmla="*/ 1748908 h 3196904"/>
              <a:gd name="connsiteX2" fmla="*/ 988182 w 2801777"/>
              <a:gd name="connsiteY2" fmla="*/ 29983 h 3196904"/>
              <a:gd name="connsiteX3" fmla="*/ 2448844 w 2801777"/>
              <a:gd name="connsiteY3" fmla="*/ 440744 h 3196904"/>
              <a:gd name="connsiteX4" fmla="*/ 2446400 w 2801777"/>
              <a:gd name="connsiteY4" fmla="*/ 2516465 h 3196904"/>
              <a:gd name="connsiteX5" fmla="*/ 1405869 w 2801777"/>
              <a:gd name="connsiteY5" fmla="*/ 3178064 h 3196904"/>
              <a:gd name="connsiteX6" fmla="*/ 1359139 w 2801777"/>
              <a:gd name="connsiteY6" fmla="*/ 2526936 h 3196904"/>
              <a:gd name="connsiteX0" fmla="*/ 1359139 w 2801777"/>
              <a:gd name="connsiteY0" fmla="*/ 2526936 h 3386474"/>
              <a:gd name="connsiteX1" fmla="*/ 50115 w 2801777"/>
              <a:gd name="connsiteY1" fmla="*/ 1748908 h 3386474"/>
              <a:gd name="connsiteX2" fmla="*/ 988182 w 2801777"/>
              <a:gd name="connsiteY2" fmla="*/ 29983 h 3386474"/>
              <a:gd name="connsiteX3" fmla="*/ 2448844 w 2801777"/>
              <a:gd name="connsiteY3" fmla="*/ 440744 h 3386474"/>
              <a:gd name="connsiteX4" fmla="*/ 2446400 w 2801777"/>
              <a:gd name="connsiteY4" fmla="*/ 2516465 h 3386474"/>
              <a:gd name="connsiteX5" fmla="*/ 1199365 w 2801777"/>
              <a:gd name="connsiteY5" fmla="*/ 3371437 h 3386474"/>
              <a:gd name="connsiteX6" fmla="*/ 1359139 w 2801777"/>
              <a:gd name="connsiteY6" fmla="*/ 2526936 h 3386474"/>
              <a:gd name="connsiteX0" fmla="*/ 1359139 w 2801777"/>
              <a:gd name="connsiteY0" fmla="*/ 2526936 h 3359297"/>
              <a:gd name="connsiteX1" fmla="*/ 50115 w 2801777"/>
              <a:gd name="connsiteY1" fmla="*/ 1748908 h 3359297"/>
              <a:gd name="connsiteX2" fmla="*/ 988182 w 2801777"/>
              <a:gd name="connsiteY2" fmla="*/ 29983 h 3359297"/>
              <a:gd name="connsiteX3" fmla="*/ 2448844 w 2801777"/>
              <a:gd name="connsiteY3" fmla="*/ 440744 h 3359297"/>
              <a:gd name="connsiteX4" fmla="*/ 2446400 w 2801777"/>
              <a:gd name="connsiteY4" fmla="*/ 2516465 h 3359297"/>
              <a:gd name="connsiteX5" fmla="*/ 1213133 w 2801777"/>
              <a:gd name="connsiteY5" fmla="*/ 3343813 h 3359297"/>
              <a:gd name="connsiteX6" fmla="*/ 1359139 w 2801777"/>
              <a:gd name="connsiteY6" fmla="*/ 2526936 h 3359297"/>
              <a:gd name="connsiteX0" fmla="*/ 1359139 w 2801777"/>
              <a:gd name="connsiteY0" fmla="*/ 2526936 h 3351505"/>
              <a:gd name="connsiteX1" fmla="*/ 50115 w 2801777"/>
              <a:gd name="connsiteY1" fmla="*/ 1748908 h 3351505"/>
              <a:gd name="connsiteX2" fmla="*/ 988182 w 2801777"/>
              <a:gd name="connsiteY2" fmla="*/ 29983 h 3351505"/>
              <a:gd name="connsiteX3" fmla="*/ 2448844 w 2801777"/>
              <a:gd name="connsiteY3" fmla="*/ 440744 h 3351505"/>
              <a:gd name="connsiteX4" fmla="*/ 2446400 w 2801777"/>
              <a:gd name="connsiteY4" fmla="*/ 2516465 h 3351505"/>
              <a:gd name="connsiteX5" fmla="*/ 1213133 w 2801777"/>
              <a:gd name="connsiteY5" fmla="*/ 3343813 h 3351505"/>
              <a:gd name="connsiteX6" fmla="*/ 1359139 w 2801777"/>
              <a:gd name="connsiteY6" fmla="*/ 2526936 h 3351505"/>
              <a:gd name="connsiteX0" fmla="*/ 1311061 w 2753699"/>
              <a:gd name="connsiteY0" fmla="*/ 2302088 h 3126657"/>
              <a:gd name="connsiteX1" fmla="*/ 2037 w 2753699"/>
              <a:gd name="connsiteY1" fmla="*/ 1524060 h 3126657"/>
              <a:gd name="connsiteX2" fmla="*/ 1062001 w 2753699"/>
              <a:gd name="connsiteY2" fmla="*/ 243374 h 3126657"/>
              <a:gd name="connsiteX3" fmla="*/ 2400766 w 2753699"/>
              <a:gd name="connsiteY3" fmla="*/ 215896 h 3126657"/>
              <a:gd name="connsiteX4" fmla="*/ 2398322 w 2753699"/>
              <a:gd name="connsiteY4" fmla="*/ 2291617 h 3126657"/>
              <a:gd name="connsiteX5" fmla="*/ 1165055 w 2753699"/>
              <a:gd name="connsiteY5" fmla="*/ 3118965 h 3126657"/>
              <a:gd name="connsiteX6" fmla="*/ 1311061 w 2753699"/>
              <a:gd name="connsiteY6" fmla="*/ 2302088 h 3126657"/>
              <a:gd name="connsiteX0" fmla="*/ 1310736 w 2708937"/>
              <a:gd name="connsiteY0" fmla="*/ 2151780 h 2976349"/>
              <a:gd name="connsiteX1" fmla="*/ 1712 w 2708937"/>
              <a:gd name="connsiteY1" fmla="*/ 1373752 h 2976349"/>
              <a:gd name="connsiteX2" fmla="*/ 1061676 w 2708937"/>
              <a:gd name="connsiteY2" fmla="*/ 93066 h 2976349"/>
              <a:gd name="connsiteX3" fmla="*/ 2268386 w 2708937"/>
              <a:gd name="connsiteY3" fmla="*/ 412104 h 2976349"/>
              <a:gd name="connsiteX4" fmla="*/ 2397997 w 2708937"/>
              <a:gd name="connsiteY4" fmla="*/ 2141309 h 2976349"/>
              <a:gd name="connsiteX5" fmla="*/ 1164730 w 2708937"/>
              <a:gd name="connsiteY5" fmla="*/ 2968657 h 2976349"/>
              <a:gd name="connsiteX6" fmla="*/ 1310736 w 2708937"/>
              <a:gd name="connsiteY6" fmla="*/ 2151780 h 2976349"/>
              <a:gd name="connsiteX0" fmla="*/ 1310736 w 2708937"/>
              <a:gd name="connsiteY0" fmla="*/ 2086422 h 2910991"/>
              <a:gd name="connsiteX1" fmla="*/ 1712 w 2708937"/>
              <a:gd name="connsiteY1" fmla="*/ 1308394 h 2910991"/>
              <a:gd name="connsiteX2" fmla="*/ 1061676 w 2708937"/>
              <a:gd name="connsiteY2" fmla="*/ 27708 h 2910991"/>
              <a:gd name="connsiteX3" fmla="*/ 2268386 w 2708937"/>
              <a:gd name="connsiteY3" fmla="*/ 346746 h 2910991"/>
              <a:gd name="connsiteX4" fmla="*/ 2397997 w 2708937"/>
              <a:gd name="connsiteY4" fmla="*/ 2075951 h 2910991"/>
              <a:gd name="connsiteX5" fmla="*/ 1164730 w 2708937"/>
              <a:gd name="connsiteY5" fmla="*/ 2903299 h 2910991"/>
              <a:gd name="connsiteX6" fmla="*/ 1310736 w 2708937"/>
              <a:gd name="connsiteY6" fmla="*/ 2086422 h 2910991"/>
              <a:gd name="connsiteX0" fmla="*/ 1311431 w 2709632"/>
              <a:gd name="connsiteY0" fmla="*/ 1739676 h 2564245"/>
              <a:gd name="connsiteX1" fmla="*/ 2407 w 2709632"/>
              <a:gd name="connsiteY1" fmla="*/ 961648 h 2564245"/>
              <a:gd name="connsiteX2" fmla="*/ 1021738 w 2709632"/>
              <a:gd name="connsiteY2" fmla="*/ 68245 h 2564245"/>
              <a:gd name="connsiteX3" fmla="*/ 2269081 w 2709632"/>
              <a:gd name="connsiteY3" fmla="*/ 0 h 2564245"/>
              <a:gd name="connsiteX4" fmla="*/ 2398692 w 2709632"/>
              <a:gd name="connsiteY4" fmla="*/ 1729205 h 2564245"/>
              <a:gd name="connsiteX5" fmla="*/ 1165425 w 2709632"/>
              <a:gd name="connsiteY5" fmla="*/ 2556553 h 2564245"/>
              <a:gd name="connsiteX6" fmla="*/ 1311431 w 2709632"/>
              <a:gd name="connsiteY6" fmla="*/ 1739676 h 2564245"/>
              <a:gd name="connsiteX0" fmla="*/ 1311409 w 2697834"/>
              <a:gd name="connsiteY0" fmla="*/ 1696660 h 2521229"/>
              <a:gd name="connsiteX1" fmla="*/ 2385 w 2697834"/>
              <a:gd name="connsiteY1" fmla="*/ 918632 h 2521229"/>
              <a:gd name="connsiteX2" fmla="*/ 1021716 w 2697834"/>
              <a:gd name="connsiteY2" fmla="*/ 25229 h 2521229"/>
              <a:gd name="connsiteX3" fmla="*/ 2228427 w 2697834"/>
              <a:gd name="connsiteY3" fmla="*/ 171008 h 2521229"/>
              <a:gd name="connsiteX4" fmla="*/ 2398670 w 2697834"/>
              <a:gd name="connsiteY4" fmla="*/ 1686189 h 2521229"/>
              <a:gd name="connsiteX5" fmla="*/ 1165403 w 2697834"/>
              <a:gd name="connsiteY5" fmla="*/ 2513537 h 2521229"/>
              <a:gd name="connsiteX6" fmla="*/ 1311409 w 2697834"/>
              <a:gd name="connsiteY6" fmla="*/ 1696660 h 2521229"/>
              <a:gd name="connsiteX0" fmla="*/ 1311409 w 2697834"/>
              <a:gd name="connsiteY0" fmla="*/ 1727552 h 2552121"/>
              <a:gd name="connsiteX1" fmla="*/ 2385 w 2697834"/>
              <a:gd name="connsiteY1" fmla="*/ 949524 h 2552121"/>
              <a:gd name="connsiteX2" fmla="*/ 1021716 w 2697834"/>
              <a:gd name="connsiteY2" fmla="*/ 56121 h 2552121"/>
              <a:gd name="connsiteX3" fmla="*/ 2228427 w 2697834"/>
              <a:gd name="connsiteY3" fmla="*/ 201900 h 2552121"/>
              <a:gd name="connsiteX4" fmla="*/ 2398670 w 2697834"/>
              <a:gd name="connsiteY4" fmla="*/ 1717081 h 2552121"/>
              <a:gd name="connsiteX5" fmla="*/ 1165403 w 2697834"/>
              <a:gd name="connsiteY5" fmla="*/ 2544429 h 2552121"/>
              <a:gd name="connsiteX6" fmla="*/ 1311409 w 2697834"/>
              <a:gd name="connsiteY6" fmla="*/ 1727552 h 2552121"/>
              <a:gd name="connsiteX0" fmla="*/ 1311409 w 2697834"/>
              <a:gd name="connsiteY0" fmla="*/ 1725550 h 2550119"/>
              <a:gd name="connsiteX1" fmla="*/ 2385 w 2697834"/>
              <a:gd name="connsiteY1" fmla="*/ 947522 h 2550119"/>
              <a:gd name="connsiteX2" fmla="*/ 1021716 w 2697834"/>
              <a:gd name="connsiteY2" fmla="*/ 54119 h 2550119"/>
              <a:gd name="connsiteX3" fmla="*/ 2228427 w 2697834"/>
              <a:gd name="connsiteY3" fmla="*/ 199898 h 2550119"/>
              <a:gd name="connsiteX4" fmla="*/ 2398670 w 2697834"/>
              <a:gd name="connsiteY4" fmla="*/ 1715079 h 2550119"/>
              <a:gd name="connsiteX5" fmla="*/ 1165403 w 2697834"/>
              <a:gd name="connsiteY5" fmla="*/ 2542427 h 2550119"/>
              <a:gd name="connsiteX6" fmla="*/ 1311409 w 2697834"/>
              <a:gd name="connsiteY6" fmla="*/ 1725550 h 2550119"/>
              <a:gd name="connsiteX0" fmla="*/ 1129186 w 2515611"/>
              <a:gd name="connsiteY0" fmla="*/ 1719553 h 2544270"/>
              <a:gd name="connsiteX1" fmla="*/ 3007 w 2515611"/>
              <a:gd name="connsiteY1" fmla="*/ 859993 h 2544270"/>
              <a:gd name="connsiteX2" fmla="*/ 839493 w 2515611"/>
              <a:gd name="connsiteY2" fmla="*/ 48122 h 2544270"/>
              <a:gd name="connsiteX3" fmla="*/ 2046204 w 2515611"/>
              <a:gd name="connsiteY3" fmla="*/ 193901 h 2544270"/>
              <a:gd name="connsiteX4" fmla="*/ 2216447 w 2515611"/>
              <a:gd name="connsiteY4" fmla="*/ 1709082 h 2544270"/>
              <a:gd name="connsiteX5" fmla="*/ 983180 w 2515611"/>
              <a:gd name="connsiteY5" fmla="*/ 2536430 h 2544270"/>
              <a:gd name="connsiteX6" fmla="*/ 1129186 w 2515611"/>
              <a:gd name="connsiteY6" fmla="*/ 1719553 h 2544270"/>
              <a:gd name="connsiteX0" fmla="*/ 1127527 w 2513952"/>
              <a:gd name="connsiteY0" fmla="*/ 1719553 h 2544270"/>
              <a:gd name="connsiteX1" fmla="*/ 1348 w 2513952"/>
              <a:gd name="connsiteY1" fmla="*/ 859993 h 2544270"/>
              <a:gd name="connsiteX2" fmla="*/ 837834 w 2513952"/>
              <a:gd name="connsiteY2" fmla="*/ 48122 h 2544270"/>
              <a:gd name="connsiteX3" fmla="*/ 2044545 w 2513952"/>
              <a:gd name="connsiteY3" fmla="*/ 193901 h 2544270"/>
              <a:gd name="connsiteX4" fmla="*/ 2214788 w 2513952"/>
              <a:gd name="connsiteY4" fmla="*/ 1709082 h 2544270"/>
              <a:gd name="connsiteX5" fmla="*/ 981521 w 2513952"/>
              <a:gd name="connsiteY5" fmla="*/ 2536430 h 2544270"/>
              <a:gd name="connsiteX6" fmla="*/ 1127527 w 2513952"/>
              <a:gd name="connsiteY6" fmla="*/ 1719553 h 2544270"/>
              <a:gd name="connsiteX0" fmla="*/ 1127811 w 2514236"/>
              <a:gd name="connsiteY0" fmla="*/ 1719553 h 2403222"/>
              <a:gd name="connsiteX1" fmla="*/ 1632 w 2514236"/>
              <a:gd name="connsiteY1" fmla="*/ 859993 h 2403222"/>
              <a:gd name="connsiteX2" fmla="*/ 838118 w 2514236"/>
              <a:gd name="connsiteY2" fmla="*/ 48122 h 2403222"/>
              <a:gd name="connsiteX3" fmla="*/ 2044829 w 2514236"/>
              <a:gd name="connsiteY3" fmla="*/ 193901 h 2403222"/>
              <a:gd name="connsiteX4" fmla="*/ 2215072 w 2514236"/>
              <a:gd name="connsiteY4" fmla="*/ 1709082 h 2403222"/>
              <a:gd name="connsiteX5" fmla="*/ 2078877 w 2514236"/>
              <a:gd name="connsiteY5" fmla="*/ 2393748 h 2403222"/>
              <a:gd name="connsiteX6" fmla="*/ 1127811 w 2514236"/>
              <a:gd name="connsiteY6" fmla="*/ 1719553 h 2403222"/>
              <a:gd name="connsiteX0" fmla="*/ 1127811 w 2343630"/>
              <a:gd name="connsiteY0" fmla="*/ 1719553 h 2395236"/>
              <a:gd name="connsiteX1" fmla="*/ 1632 w 2343630"/>
              <a:gd name="connsiteY1" fmla="*/ 859993 h 2395236"/>
              <a:gd name="connsiteX2" fmla="*/ 838118 w 2343630"/>
              <a:gd name="connsiteY2" fmla="*/ 48122 h 2395236"/>
              <a:gd name="connsiteX3" fmla="*/ 2044829 w 2343630"/>
              <a:gd name="connsiteY3" fmla="*/ 193901 h 2395236"/>
              <a:gd name="connsiteX4" fmla="*/ 1950962 w 2343630"/>
              <a:gd name="connsiteY4" fmla="*/ 1535825 h 2395236"/>
              <a:gd name="connsiteX5" fmla="*/ 2078877 w 2343630"/>
              <a:gd name="connsiteY5" fmla="*/ 2393748 h 2395236"/>
              <a:gd name="connsiteX6" fmla="*/ 1127811 w 2343630"/>
              <a:gd name="connsiteY6" fmla="*/ 1719553 h 2395236"/>
              <a:gd name="connsiteX0" fmla="*/ 1127811 w 2295791"/>
              <a:gd name="connsiteY0" fmla="*/ 1719553 h 2394231"/>
              <a:gd name="connsiteX1" fmla="*/ 1632 w 2295791"/>
              <a:gd name="connsiteY1" fmla="*/ 859993 h 2394231"/>
              <a:gd name="connsiteX2" fmla="*/ 838118 w 2295791"/>
              <a:gd name="connsiteY2" fmla="*/ 48122 h 2394231"/>
              <a:gd name="connsiteX3" fmla="*/ 2044829 w 2295791"/>
              <a:gd name="connsiteY3" fmla="*/ 193901 h 2394231"/>
              <a:gd name="connsiteX4" fmla="*/ 1859539 w 2295791"/>
              <a:gd name="connsiteY4" fmla="*/ 1617358 h 2394231"/>
              <a:gd name="connsiteX5" fmla="*/ 2078877 w 2295791"/>
              <a:gd name="connsiteY5" fmla="*/ 2393748 h 2394231"/>
              <a:gd name="connsiteX6" fmla="*/ 1127811 w 2295791"/>
              <a:gd name="connsiteY6" fmla="*/ 1719553 h 2394231"/>
              <a:gd name="connsiteX0" fmla="*/ 1127694 w 2295674"/>
              <a:gd name="connsiteY0" fmla="*/ 1719553 h 2363687"/>
              <a:gd name="connsiteX1" fmla="*/ 1515 w 2295674"/>
              <a:gd name="connsiteY1" fmla="*/ 859993 h 2363687"/>
              <a:gd name="connsiteX2" fmla="*/ 838001 w 2295674"/>
              <a:gd name="connsiteY2" fmla="*/ 48122 h 2363687"/>
              <a:gd name="connsiteX3" fmla="*/ 2044712 w 2295674"/>
              <a:gd name="connsiteY3" fmla="*/ 193901 h 2363687"/>
              <a:gd name="connsiteX4" fmla="*/ 1859422 w 2295674"/>
              <a:gd name="connsiteY4" fmla="*/ 1617358 h 2363687"/>
              <a:gd name="connsiteX5" fmla="*/ 1672438 w 2295674"/>
              <a:gd name="connsiteY5" fmla="*/ 2363173 h 2363687"/>
              <a:gd name="connsiteX6" fmla="*/ 1127694 w 2295674"/>
              <a:gd name="connsiteY6" fmla="*/ 1719553 h 2363687"/>
              <a:gd name="connsiteX0" fmla="*/ 1127694 w 2252092"/>
              <a:gd name="connsiteY0" fmla="*/ 1719553 h 2363687"/>
              <a:gd name="connsiteX1" fmla="*/ 1515 w 2252092"/>
              <a:gd name="connsiteY1" fmla="*/ 859993 h 2363687"/>
              <a:gd name="connsiteX2" fmla="*/ 838001 w 2252092"/>
              <a:gd name="connsiteY2" fmla="*/ 48122 h 2363687"/>
              <a:gd name="connsiteX3" fmla="*/ 1953289 w 2252092"/>
              <a:gd name="connsiteY3" fmla="*/ 193901 h 2363687"/>
              <a:gd name="connsiteX4" fmla="*/ 1859422 w 2252092"/>
              <a:gd name="connsiteY4" fmla="*/ 1617358 h 2363687"/>
              <a:gd name="connsiteX5" fmla="*/ 1672438 w 2252092"/>
              <a:gd name="connsiteY5" fmla="*/ 2363173 h 2363687"/>
              <a:gd name="connsiteX6" fmla="*/ 1127694 w 2252092"/>
              <a:gd name="connsiteY6" fmla="*/ 1719553 h 2363687"/>
              <a:gd name="connsiteX0" fmla="*/ 1127694 w 2255590"/>
              <a:gd name="connsiteY0" fmla="*/ 1719553 h 2363687"/>
              <a:gd name="connsiteX1" fmla="*/ 1515 w 2255590"/>
              <a:gd name="connsiteY1" fmla="*/ 859993 h 2363687"/>
              <a:gd name="connsiteX2" fmla="*/ 838001 w 2255590"/>
              <a:gd name="connsiteY2" fmla="*/ 48122 h 2363687"/>
              <a:gd name="connsiteX3" fmla="*/ 1953289 w 2255590"/>
              <a:gd name="connsiteY3" fmla="*/ 193901 h 2363687"/>
              <a:gd name="connsiteX4" fmla="*/ 1859422 w 2255590"/>
              <a:gd name="connsiteY4" fmla="*/ 1617358 h 2363687"/>
              <a:gd name="connsiteX5" fmla="*/ 1672438 w 2255590"/>
              <a:gd name="connsiteY5" fmla="*/ 2363173 h 2363687"/>
              <a:gd name="connsiteX6" fmla="*/ 1127694 w 2255590"/>
              <a:gd name="connsiteY6" fmla="*/ 1719553 h 2363687"/>
              <a:gd name="connsiteX0" fmla="*/ 1127694 w 2235273"/>
              <a:gd name="connsiteY0" fmla="*/ 1709059 h 2353193"/>
              <a:gd name="connsiteX1" fmla="*/ 1515 w 2235273"/>
              <a:gd name="connsiteY1" fmla="*/ 849499 h 2353193"/>
              <a:gd name="connsiteX2" fmla="*/ 838001 w 2235273"/>
              <a:gd name="connsiteY2" fmla="*/ 37628 h 2353193"/>
              <a:gd name="connsiteX3" fmla="*/ 1905792 w 2235273"/>
              <a:gd name="connsiteY3" fmla="*/ 224173 h 2353193"/>
              <a:gd name="connsiteX4" fmla="*/ 1859422 w 2235273"/>
              <a:gd name="connsiteY4" fmla="*/ 1606864 h 2353193"/>
              <a:gd name="connsiteX5" fmla="*/ 1672438 w 2235273"/>
              <a:gd name="connsiteY5" fmla="*/ 2352679 h 2353193"/>
              <a:gd name="connsiteX6" fmla="*/ 1127694 w 2235273"/>
              <a:gd name="connsiteY6" fmla="*/ 1709059 h 2353193"/>
              <a:gd name="connsiteX0" fmla="*/ 1127694 w 2238375"/>
              <a:gd name="connsiteY0" fmla="*/ 1709059 h 2353193"/>
              <a:gd name="connsiteX1" fmla="*/ 1515 w 2238375"/>
              <a:gd name="connsiteY1" fmla="*/ 849499 h 2353193"/>
              <a:gd name="connsiteX2" fmla="*/ 838001 w 2238375"/>
              <a:gd name="connsiteY2" fmla="*/ 37628 h 2353193"/>
              <a:gd name="connsiteX3" fmla="*/ 1905792 w 2238375"/>
              <a:gd name="connsiteY3" fmla="*/ 224173 h 2353193"/>
              <a:gd name="connsiteX4" fmla="*/ 1859422 w 2238375"/>
              <a:gd name="connsiteY4" fmla="*/ 1606864 h 2353193"/>
              <a:gd name="connsiteX5" fmla="*/ 1672438 w 2238375"/>
              <a:gd name="connsiteY5" fmla="*/ 2352679 h 2353193"/>
              <a:gd name="connsiteX6" fmla="*/ 1127694 w 2238375"/>
              <a:gd name="connsiteY6" fmla="*/ 1709059 h 2353193"/>
              <a:gd name="connsiteX0" fmla="*/ 1127694 w 2219458"/>
              <a:gd name="connsiteY0" fmla="*/ 1711448 h 2355582"/>
              <a:gd name="connsiteX1" fmla="*/ 1515 w 2219458"/>
              <a:gd name="connsiteY1" fmla="*/ 851888 h 2355582"/>
              <a:gd name="connsiteX2" fmla="*/ 838001 w 2219458"/>
              <a:gd name="connsiteY2" fmla="*/ 40017 h 2355582"/>
              <a:gd name="connsiteX3" fmla="*/ 1858295 w 2219458"/>
              <a:gd name="connsiteY3" fmla="*/ 216370 h 2355582"/>
              <a:gd name="connsiteX4" fmla="*/ 1859422 w 2219458"/>
              <a:gd name="connsiteY4" fmla="*/ 1609253 h 2355582"/>
              <a:gd name="connsiteX5" fmla="*/ 1672438 w 2219458"/>
              <a:gd name="connsiteY5" fmla="*/ 2355068 h 2355582"/>
              <a:gd name="connsiteX6" fmla="*/ 1127694 w 2219458"/>
              <a:gd name="connsiteY6" fmla="*/ 1711448 h 2355582"/>
              <a:gd name="connsiteX0" fmla="*/ 1127694 w 2219458"/>
              <a:gd name="connsiteY0" fmla="*/ 1714735 h 2358869"/>
              <a:gd name="connsiteX1" fmla="*/ 1515 w 2219458"/>
              <a:gd name="connsiteY1" fmla="*/ 855175 h 2358869"/>
              <a:gd name="connsiteX2" fmla="*/ 838001 w 2219458"/>
              <a:gd name="connsiteY2" fmla="*/ 43304 h 2358869"/>
              <a:gd name="connsiteX3" fmla="*/ 1858295 w 2219458"/>
              <a:gd name="connsiteY3" fmla="*/ 219657 h 2358869"/>
              <a:gd name="connsiteX4" fmla="*/ 1859422 w 2219458"/>
              <a:gd name="connsiteY4" fmla="*/ 1612540 h 2358869"/>
              <a:gd name="connsiteX5" fmla="*/ 1672438 w 2219458"/>
              <a:gd name="connsiteY5" fmla="*/ 2358355 h 2358869"/>
              <a:gd name="connsiteX6" fmla="*/ 1127694 w 2219458"/>
              <a:gd name="connsiteY6" fmla="*/ 1714735 h 2358869"/>
              <a:gd name="connsiteX0" fmla="*/ 1127694 w 2230623"/>
              <a:gd name="connsiteY0" fmla="*/ 1701139 h 2345273"/>
              <a:gd name="connsiteX1" fmla="*/ 1515 w 2230623"/>
              <a:gd name="connsiteY1" fmla="*/ 841579 h 2345273"/>
              <a:gd name="connsiteX2" fmla="*/ 838001 w 2230623"/>
              <a:gd name="connsiteY2" fmla="*/ 29708 h 2345273"/>
              <a:gd name="connsiteX3" fmla="*/ 1886794 w 2230623"/>
              <a:gd name="connsiteY3" fmla="*/ 267211 h 2345273"/>
              <a:gd name="connsiteX4" fmla="*/ 1859422 w 2230623"/>
              <a:gd name="connsiteY4" fmla="*/ 1598944 h 2345273"/>
              <a:gd name="connsiteX5" fmla="*/ 1672438 w 2230623"/>
              <a:gd name="connsiteY5" fmla="*/ 2344759 h 2345273"/>
              <a:gd name="connsiteX6" fmla="*/ 1127694 w 2230623"/>
              <a:gd name="connsiteY6" fmla="*/ 1701139 h 2345273"/>
              <a:gd name="connsiteX0" fmla="*/ 1127694 w 2230623"/>
              <a:gd name="connsiteY0" fmla="*/ 1717522 h 2361656"/>
              <a:gd name="connsiteX1" fmla="*/ 1515 w 2230623"/>
              <a:gd name="connsiteY1" fmla="*/ 857962 h 2361656"/>
              <a:gd name="connsiteX2" fmla="*/ 838001 w 2230623"/>
              <a:gd name="connsiteY2" fmla="*/ 46091 h 2361656"/>
              <a:gd name="connsiteX3" fmla="*/ 1886794 w 2230623"/>
              <a:gd name="connsiteY3" fmla="*/ 212252 h 2361656"/>
              <a:gd name="connsiteX4" fmla="*/ 1859422 w 2230623"/>
              <a:gd name="connsiteY4" fmla="*/ 1615327 h 2361656"/>
              <a:gd name="connsiteX5" fmla="*/ 1672438 w 2230623"/>
              <a:gd name="connsiteY5" fmla="*/ 2361142 h 2361656"/>
              <a:gd name="connsiteX6" fmla="*/ 1127694 w 2230623"/>
              <a:gd name="connsiteY6" fmla="*/ 1717522 h 2361656"/>
              <a:gd name="connsiteX0" fmla="*/ 1127694 w 2233673"/>
              <a:gd name="connsiteY0" fmla="*/ 1717522 h 2361656"/>
              <a:gd name="connsiteX1" fmla="*/ 1515 w 2233673"/>
              <a:gd name="connsiteY1" fmla="*/ 857962 h 2361656"/>
              <a:gd name="connsiteX2" fmla="*/ 838001 w 2233673"/>
              <a:gd name="connsiteY2" fmla="*/ 46091 h 2361656"/>
              <a:gd name="connsiteX3" fmla="*/ 1886794 w 2233673"/>
              <a:gd name="connsiteY3" fmla="*/ 212252 h 2361656"/>
              <a:gd name="connsiteX4" fmla="*/ 1859422 w 2233673"/>
              <a:gd name="connsiteY4" fmla="*/ 1615327 h 2361656"/>
              <a:gd name="connsiteX5" fmla="*/ 1672438 w 2233673"/>
              <a:gd name="connsiteY5" fmla="*/ 2361142 h 2361656"/>
              <a:gd name="connsiteX6" fmla="*/ 1127694 w 2233673"/>
              <a:gd name="connsiteY6" fmla="*/ 1717522 h 2361656"/>
              <a:gd name="connsiteX0" fmla="*/ 1127694 w 2212676"/>
              <a:gd name="connsiteY0" fmla="*/ 1701139 h 2345273"/>
              <a:gd name="connsiteX1" fmla="*/ 1515 w 2212676"/>
              <a:gd name="connsiteY1" fmla="*/ 841579 h 2345273"/>
              <a:gd name="connsiteX2" fmla="*/ 838001 w 2212676"/>
              <a:gd name="connsiteY2" fmla="*/ 29708 h 2345273"/>
              <a:gd name="connsiteX3" fmla="*/ 1832582 w 2212676"/>
              <a:gd name="connsiteY3" fmla="*/ 267211 h 2345273"/>
              <a:gd name="connsiteX4" fmla="*/ 1859422 w 2212676"/>
              <a:gd name="connsiteY4" fmla="*/ 1598944 h 2345273"/>
              <a:gd name="connsiteX5" fmla="*/ 1672438 w 2212676"/>
              <a:gd name="connsiteY5" fmla="*/ 2344759 h 2345273"/>
              <a:gd name="connsiteX6" fmla="*/ 1127694 w 2212676"/>
              <a:gd name="connsiteY6" fmla="*/ 1701139 h 2345273"/>
              <a:gd name="connsiteX0" fmla="*/ 1127694 w 2212676"/>
              <a:gd name="connsiteY0" fmla="*/ 1774731 h 2418865"/>
              <a:gd name="connsiteX1" fmla="*/ 1515 w 2212676"/>
              <a:gd name="connsiteY1" fmla="*/ 915171 h 2418865"/>
              <a:gd name="connsiteX2" fmla="*/ 838001 w 2212676"/>
              <a:gd name="connsiteY2" fmla="*/ 103300 h 2418865"/>
              <a:gd name="connsiteX3" fmla="*/ 1832582 w 2212676"/>
              <a:gd name="connsiteY3" fmla="*/ 340803 h 2418865"/>
              <a:gd name="connsiteX4" fmla="*/ 1859422 w 2212676"/>
              <a:gd name="connsiteY4" fmla="*/ 1672536 h 2418865"/>
              <a:gd name="connsiteX5" fmla="*/ 1672438 w 2212676"/>
              <a:gd name="connsiteY5" fmla="*/ 2418351 h 2418865"/>
              <a:gd name="connsiteX6" fmla="*/ 1127694 w 2212676"/>
              <a:gd name="connsiteY6" fmla="*/ 1774731 h 2418865"/>
              <a:gd name="connsiteX0" fmla="*/ 1127694 w 2235015"/>
              <a:gd name="connsiteY0" fmla="*/ 1721395 h 2365529"/>
              <a:gd name="connsiteX1" fmla="*/ 1515 w 2235015"/>
              <a:gd name="connsiteY1" fmla="*/ 861835 h 2365529"/>
              <a:gd name="connsiteX2" fmla="*/ 838001 w 2235015"/>
              <a:gd name="connsiteY2" fmla="*/ 49964 h 2365529"/>
              <a:gd name="connsiteX3" fmla="*/ 1832582 w 2235015"/>
              <a:gd name="connsiteY3" fmla="*/ 287467 h 2365529"/>
              <a:gd name="connsiteX4" fmla="*/ 1859422 w 2235015"/>
              <a:gd name="connsiteY4" fmla="*/ 1619200 h 2365529"/>
              <a:gd name="connsiteX5" fmla="*/ 1672438 w 2235015"/>
              <a:gd name="connsiteY5" fmla="*/ 2365015 h 2365529"/>
              <a:gd name="connsiteX6" fmla="*/ 1127694 w 2235015"/>
              <a:gd name="connsiteY6" fmla="*/ 1721395 h 236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5015" h="2365529">
                <a:moveTo>
                  <a:pt x="1127694" y="1721395"/>
                </a:moveTo>
                <a:cubicBezTo>
                  <a:pt x="849207" y="1470865"/>
                  <a:pt x="-41626" y="1649988"/>
                  <a:pt x="1515" y="861835"/>
                </a:cubicBezTo>
                <a:cubicBezTo>
                  <a:pt x="44656" y="73682"/>
                  <a:pt x="532823" y="145692"/>
                  <a:pt x="838001" y="49964"/>
                </a:cubicBezTo>
                <a:cubicBezTo>
                  <a:pt x="1143179" y="-45764"/>
                  <a:pt x="1441882" y="-22915"/>
                  <a:pt x="1832582" y="287467"/>
                </a:cubicBezTo>
                <a:cubicBezTo>
                  <a:pt x="2223282" y="597849"/>
                  <a:pt x="2486147" y="1166071"/>
                  <a:pt x="1859422" y="1619200"/>
                </a:cubicBezTo>
                <a:cubicBezTo>
                  <a:pt x="1391971" y="2125180"/>
                  <a:pt x="1794393" y="2347983"/>
                  <a:pt x="1672438" y="2365015"/>
                </a:cubicBezTo>
                <a:cubicBezTo>
                  <a:pt x="1550483" y="2382047"/>
                  <a:pt x="1406181" y="1971925"/>
                  <a:pt x="1127694" y="1721395"/>
                </a:cubicBezTo>
                <a:close/>
              </a:path>
            </a:pathLst>
          </a:custGeom>
          <a:solidFill>
            <a:srgbClr val="FFC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😤왜 맨날 </a:t>
            </a: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잔여량이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0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이야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!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8" name="타원 3">
            <a:extLst>
              <a:ext uri="{FF2B5EF4-FFF2-40B4-BE49-F238E27FC236}">
                <a16:creationId xmlns:a16="http://schemas.microsoft.com/office/drawing/2014/main" id="{3EEA10DD-DD38-4915-ACA8-0AB141D1AA8A}"/>
              </a:ext>
            </a:extLst>
          </p:cNvPr>
          <p:cNvSpPr/>
          <p:nvPr/>
        </p:nvSpPr>
        <p:spPr>
          <a:xfrm flipH="1">
            <a:off x="8803115" y="1728277"/>
            <a:ext cx="2411702" cy="2804435"/>
          </a:xfrm>
          <a:custGeom>
            <a:avLst/>
            <a:gdLst>
              <a:gd name="connsiteX0" fmla="*/ 0 w 2520280"/>
              <a:gd name="connsiteY0" fmla="*/ 1260140 h 2520280"/>
              <a:gd name="connsiteX1" fmla="*/ 1260140 w 2520280"/>
              <a:gd name="connsiteY1" fmla="*/ 0 h 2520280"/>
              <a:gd name="connsiteX2" fmla="*/ 2520280 w 2520280"/>
              <a:gd name="connsiteY2" fmla="*/ 1260140 h 2520280"/>
              <a:gd name="connsiteX3" fmla="*/ 1260140 w 2520280"/>
              <a:gd name="connsiteY3" fmla="*/ 2520280 h 2520280"/>
              <a:gd name="connsiteX4" fmla="*/ 0 w 2520280"/>
              <a:gd name="connsiteY4" fmla="*/ 1260140 h 2520280"/>
              <a:gd name="connsiteX0" fmla="*/ 0 w 2539053"/>
              <a:gd name="connsiteY0" fmla="*/ 1334983 h 2595123"/>
              <a:gd name="connsiteX1" fmla="*/ 1260140 w 2539053"/>
              <a:gd name="connsiteY1" fmla="*/ 74843 h 2595123"/>
              <a:gd name="connsiteX2" fmla="*/ 1964468 w 2539053"/>
              <a:gd name="connsiteY2" fmla="*/ 273391 h 2595123"/>
              <a:gd name="connsiteX3" fmla="*/ 2520280 w 2539053"/>
              <a:gd name="connsiteY3" fmla="*/ 1334983 h 2595123"/>
              <a:gd name="connsiteX4" fmla="*/ 1260140 w 2539053"/>
              <a:gd name="connsiteY4" fmla="*/ 2595123 h 2595123"/>
              <a:gd name="connsiteX5" fmla="*/ 0 w 2539053"/>
              <a:gd name="connsiteY5" fmla="*/ 1334983 h 2595123"/>
              <a:gd name="connsiteX0" fmla="*/ 0 w 2718363"/>
              <a:gd name="connsiteY0" fmla="*/ 1613714 h 2873854"/>
              <a:gd name="connsiteX1" fmla="*/ 1260140 w 2718363"/>
              <a:gd name="connsiteY1" fmla="*/ 353574 h 2873854"/>
              <a:gd name="connsiteX2" fmla="*/ 2626204 w 2718363"/>
              <a:gd name="connsiteY2" fmla="*/ 82890 h 2873854"/>
              <a:gd name="connsiteX3" fmla="*/ 2520280 w 2718363"/>
              <a:gd name="connsiteY3" fmla="*/ 1613714 h 2873854"/>
              <a:gd name="connsiteX4" fmla="*/ 1260140 w 2718363"/>
              <a:gd name="connsiteY4" fmla="*/ 2873854 h 2873854"/>
              <a:gd name="connsiteX5" fmla="*/ 0 w 2718363"/>
              <a:gd name="connsiteY5" fmla="*/ 1613714 h 2873854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3397469"/>
              <a:gd name="connsiteY0" fmla="*/ 1613714 h 2891866"/>
              <a:gd name="connsiteX1" fmla="*/ 1260140 w 3397469"/>
              <a:gd name="connsiteY1" fmla="*/ 353574 h 2891866"/>
              <a:gd name="connsiteX2" fmla="*/ 2626204 w 3397469"/>
              <a:gd name="connsiteY2" fmla="*/ 82890 h 2891866"/>
              <a:gd name="connsiteX3" fmla="*/ 3206080 w 3397469"/>
              <a:gd name="connsiteY3" fmla="*/ 771504 h 2891866"/>
              <a:gd name="connsiteX4" fmla="*/ 1260140 w 3397469"/>
              <a:gd name="connsiteY4" fmla="*/ 2873854 h 2891866"/>
              <a:gd name="connsiteX5" fmla="*/ 0 w 3397469"/>
              <a:gd name="connsiteY5" fmla="*/ 1613714 h 2891866"/>
              <a:gd name="connsiteX0" fmla="*/ 0 w 3290892"/>
              <a:gd name="connsiteY0" fmla="*/ 1613714 h 2891866"/>
              <a:gd name="connsiteX1" fmla="*/ 1260140 w 3290892"/>
              <a:gd name="connsiteY1" fmla="*/ 353574 h 2891866"/>
              <a:gd name="connsiteX2" fmla="*/ 2626204 w 3290892"/>
              <a:gd name="connsiteY2" fmla="*/ 82890 h 2891866"/>
              <a:gd name="connsiteX3" fmla="*/ 3206080 w 3290892"/>
              <a:gd name="connsiteY3" fmla="*/ 771504 h 2891866"/>
              <a:gd name="connsiteX4" fmla="*/ 1260140 w 3290892"/>
              <a:gd name="connsiteY4" fmla="*/ 2873854 h 2891866"/>
              <a:gd name="connsiteX5" fmla="*/ 0 w 3290892"/>
              <a:gd name="connsiteY5" fmla="*/ 1613714 h 2891866"/>
              <a:gd name="connsiteX0" fmla="*/ 0 w 3290892"/>
              <a:gd name="connsiteY0" fmla="*/ 1613714 h 2891866"/>
              <a:gd name="connsiteX1" fmla="*/ 1260140 w 3290892"/>
              <a:gd name="connsiteY1" fmla="*/ 353574 h 2891866"/>
              <a:gd name="connsiteX2" fmla="*/ 2626204 w 3290892"/>
              <a:gd name="connsiteY2" fmla="*/ 82890 h 2891866"/>
              <a:gd name="connsiteX3" fmla="*/ 3206080 w 3290892"/>
              <a:gd name="connsiteY3" fmla="*/ 771504 h 2891866"/>
              <a:gd name="connsiteX4" fmla="*/ 1260140 w 3290892"/>
              <a:gd name="connsiteY4" fmla="*/ 2873854 h 2891866"/>
              <a:gd name="connsiteX5" fmla="*/ 0 w 3290892"/>
              <a:gd name="connsiteY5" fmla="*/ 1613714 h 2891866"/>
              <a:gd name="connsiteX0" fmla="*/ 0 w 3206080"/>
              <a:gd name="connsiteY0" fmla="*/ 1613714 h 2891866"/>
              <a:gd name="connsiteX1" fmla="*/ 1260140 w 3206080"/>
              <a:gd name="connsiteY1" fmla="*/ 353574 h 2891866"/>
              <a:gd name="connsiteX2" fmla="*/ 2626204 w 3206080"/>
              <a:gd name="connsiteY2" fmla="*/ 82890 h 2891866"/>
              <a:gd name="connsiteX3" fmla="*/ 3206080 w 3206080"/>
              <a:gd name="connsiteY3" fmla="*/ 771504 h 2891866"/>
              <a:gd name="connsiteX4" fmla="*/ 1260140 w 3206080"/>
              <a:gd name="connsiteY4" fmla="*/ 2873854 h 2891866"/>
              <a:gd name="connsiteX5" fmla="*/ 0 w 3206080"/>
              <a:gd name="connsiteY5" fmla="*/ 1613714 h 2891866"/>
              <a:gd name="connsiteX0" fmla="*/ 0 w 3257575"/>
              <a:gd name="connsiteY0" fmla="*/ 1613714 h 2891866"/>
              <a:gd name="connsiteX1" fmla="*/ 1260140 w 3257575"/>
              <a:gd name="connsiteY1" fmla="*/ 353574 h 2891866"/>
              <a:gd name="connsiteX2" fmla="*/ 2626204 w 3257575"/>
              <a:gd name="connsiteY2" fmla="*/ 82890 h 2891866"/>
              <a:gd name="connsiteX3" fmla="*/ 3206080 w 3257575"/>
              <a:gd name="connsiteY3" fmla="*/ 771504 h 2891866"/>
              <a:gd name="connsiteX4" fmla="*/ 1260140 w 3257575"/>
              <a:gd name="connsiteY4" fmla="*/ 2873854 h 2891866"/>
              <a:gd name="connsiteX5" fmla="*/ 0 w 3257575"/>
              <a:gd name="connsiteY5" fmla="*/ 1613714 h 2891866"/>
              <a:gd name="connsiteX0" fmla="*/ 0 w 2940481"/>
              <a:gd name="connsiteY0" fmla="*/ 1613714 h 2873902"/>
              <a:gd name="connsiteX1" fmla="*/ 1260140 w 2940481"/>
              <a:gd name="connsiteY1" fmla="*/ 353574 h 2873902"/>
              <a:gd name="connsiteX2" fmla="*/ 2626204 w 2940481"/>
              <a:gd name="connsiteY2" fmla="*/ 82890 h 2873902"/>
              <a:gd name="connsiteX3" fmla="*/ 2881227 w 2940481"/>
              <a:gd name="connsiteY3" fmla="*/ 1649809 h 2873902"/>
              <a:gd name="connsiteX4" fmla="*/ 1260140 w 2940481"/>
              <a:gd name="connsiteY4" fmla="*/ 2873854 h 2873902"/>
              <a:gd name="connsiteX5" fmla="*/ 0 w 2940481"/>
              <a:gd name="connsiteY5" fmla="*/ 1613714 h 2873902"/>
              <a:gd name="connsiteX0" fmla="*/ 0 w 3458186"/>
              <a:gd name="connsiteY0" fmla="*/ 1613714 h 2890152"/>
              <a:gd name="connsiteX1" fmla="*/ 1260140 w 3458186"/>
              <a:gd name="connsiteY1" fmla="*/ 353574 h 2890152"/>
              <a:gd name="connsiteX2" fmla="*/ 2626204 w 3458186"/>
              <a:gd name="connsiteY2" fmla="*/ 82890 h 2890152"/>
              <a:gd name="connsiteX3" fmla="*/ 3410617 w 3458186"/>
              <a:gd name="connsiteY3" fmla="*/ 819631 h 2890152"/>
              <a:gd name="connsiteX4" fmla="*/ 1260140 w 3458186"/>
              <a:gd name="connsiteY4" fmla="*/ 2873854 h 2890152"/>
              <a:gd name="connsiteX5" fmla="*/ 0 w 3458186"/>
              <a:gd name="connsiteY5" fmla="*/ 1613714 h 2890152"/>
              <a:gd name="connsiteX0" fmla="*/ 12137 w 3495471"/>
              <a:gd name="connsiteY0" fmla="*/ 1613714 h 2660164"/>
              <a:gd name="connsiteX1" fmla="*/ 1272277 w 3495471"/>
              <a:gd name="connsiteY1" fmla="*/ 353574 h 2660164"/>
              <a:gd name="connsiteX2" fmla="*/ 2638341 w 3495471"/>
              <a:gd name="connsiteY2" fmla="*/ 82890 h 2660164"/>
              <a:gd name="connsiteX3" fmla="*/ 3422754 w 3495471"/>
              <a:gd name="connsiteY3" fmla="*/ 819631 h 2660164"/>
              <a:gd name="connsiteX4" fmla="*/ 2054329 w 3495471"/>
              <a:gd name="connsiteY4" fmla="*/ 2645254 h 2660164"/>
              <a:gd name="connsiteX5" fmla="*/ 12137 w 3495471"/>
              <a:gd name="connsiteY5" fmla="*/ 1613714 h 2660164"/>
              <a:gd name="connsiteX0" fmla="*/ 24279 w 2865305"/>
              <a:gd name="connsiteY0" fmla="*/ 1453134 h 2649636"/>
              <a:gd name="connsiteX1" fmla="*/ 646746 w 2865305"/>
              <a:gd name="connsiteY1" fmla="*/ 349405 h 2649636"/>
              <a:gd name="connsiteX2" fmla="*/ 2012810 w 2865305"/>
              <a:gd name="connsiteY2" fmla="*/ 78721 h 2649636"/>
              <a:gd name="connsiteX3" fmla="*/ 2797223 w 2865305"/>
              <a:gd name="connsiteY3" fmla="*/ 815462 h 2649636"/>
              <a:gd name="connsiteX4" fmla="*/ 1428798 w 2865305"/>
              <a:gd name="connsiteY4" fmla="*/ 2641085 h 2649636"/>
              <a:gd name="connsiteX5" fmla="*/ 24279 w 2865305"/>
              <a:gd name="connsiteY5" fmla="*/ 1453134 h 2649636"/>
              <a:gd name="connsiteX0" fmla="*/ 46591 w 2912043"/>
              <a:gd name="connsiteY0" fmla="*/ 1453134 h 3380304"/>
              <a:gd name="connsiteX1" fmla="*/ 669058 w 2912043"/>
              <a:gd name="connsiteY1" fmla="*/ 349405 h 3380304"/>
              <a:gd name="connsiteX2" fmla="*/ 2035122 w 2912043"/>
              <a:gd name="connsiteY2" fmla="*/ 78721 h 3380304"/>
              <a:gd name="connsiteX3" fmla="*/ 2819535 w 2912043"/>
              <a:gd name="connsiteY3" fmla="*/ 815462 h 3380304"/>
              <a:gd name="connsiteX4" fmla="*/ 1872215 w 2912043"/>
              <a:gd name="connsiteY4" fmla="*/ 3375012 h 3380304"/>
              <a:gd name="connsiteX5" fmla="*/ 46591 w 2912043"/>
              <a:gd name="connsiteY5" fmla="*/ 1453134 h 3380304"/>
              <a:gd name="connsiteX0" fmla="*/ 46591 w 3070556"/>
              <a:gd name="connsiteY0" fmla="*/ 1453134 h 3379400"/>
              <a:gd name="connsiteX1" fmla="*/ 669058 w 3070556"/>
              <a:gd name="connsiteY1" fmla="*/ 349405 h 3379400"/>
              <a:gd name="connsiteX2" fmla="*/ 2035122 w 3070556"/>
              <a:gd name="connsiteY2" fmla="*/ 78721 h 3379400"/>
              <a:gd name="connsiteX3" fmla="*/ 2987977 w 3070556"/>
              <a:gd name="connsiteY3" fmla="*/ 875620 h 3379400"/>
              <a:gd name="connsiteX4" fmla="*/ 1872215 w 3070556"/>
              <a:gd name="connsiteY4" fmla="*/ 3375012 h 3379400"/>
              <a:gd name="connsiteX5" fmla="*/ 46591 w 3070556"/>
              <a:gd name="connsiteY5" fmla="*/ 1453134 h 3379400"/>
              <a:gd name="connsiteX0" fmla="*/ 46591 w 3024152"/>
              <a:gd name="connsiteY0" fmla="*/ 1453134 h 3393707"/>
              <a:gd name="connsiteX1" fmla="*/ 669058 w 3024152"/>
              <a:gd name="connsiteY1" fmla="*/ 349405 h 3393707"/>
              <a:gd name="connsiteX2" fmla="*/ 2035122 w 3024152"/>
              <a:gd name="connsiteY2" fmla="*/ 78721 h 3393707"/>
              <a:gd name="connsiteX3" fmla="*/ 2987977 w 3024152"/>
              <a:gd name="connsiteY3" fmla="*/ 875620 h 3393707"/>
              <a:gd name="connsiteX4" fmla="*/ 2732954 w 3024152"/>
              <a:gd name="connsiteY4" fmla="*/ 2340659 h 3393707"/>
              <a:gd name="connsiteX5" fmla="*/ 1872215 w 3024152"/>
              <a:gd name="connsiteY5" fmla="*/ 3375012 h 3393707"/>
              <a:gd name="connsiteX6" fmla="*/ 46591 w 3024152"/>
              <a:gd name="connsiteY6" fmla="*/ 1453134 h 3393707"/>
              <a:gd name="connsiteX0" fmla="*/ 46591 w 2995432"/>
              <a:gd name="connsiteY0" fmla="*/ 1453134 h 3382975"/>
              <a:gd name="connsiteX1" fmla="*/ 669058 w 2995432"/>
              <a:gd name="connsiteY1" fmla="*/ 349405 h 3382975"/>
              <a:gd name="connsiteX2" fmla="*/ 2035122 w 2995432"/>
              <a:gd name="connsiteY2" fmla="*/ 78721 h 3382975"/>
              <a:gd name="connsiteX3" fmla="*/ 2987977 w 2995432"/>
              <a:gd name="connsiteY3" fmla="*/ 875620 h 3382975"/>
              <a:gd name="connsiteX4" fmla="*/ 1638080 w 2995432"/>
              <a:gd name="connsiteY4" fmla="*/ 2087995 h 3382975"/>
              <a:gd name="connsiteX5" fmla="*/ 1872215 w 2995432"/>
              <a:gd name="connsiteY5" fmla="*/ 3375012 h 3382975"/>
              <a:gd name="connsiteX6" fmla="*/ 46591 w 2995432"/>
              <a:gd name="connsiteY6" fmla="*/ 1453134 h 3382975"/>
              <a:gd name="connsiteX0" fmla="*/ 46591 w 2637164"/>
              <a:gd name="connsiteY0" fmla="*/ 1453134 h 3382975"/>
              <a:gd name="connsiteX1" fmla="*/ 669058 w 2637164"/>
              <a:gd name="connsiteY1" fmla="*/ 349405 h 3382975"/>
              <a:gd name="connsiteX2" fmla="*/ 2035122 w 2637164"/>
              <a:gd name="connsiteY2" fmla="*/ 78721 h 3382975"/>
              <a:gd name="connsiteX3" fmla="*/ 2627030 w 2637164"/>
              <a:gd name="connsiteY3" fmla="*/ 1441104 h 3382975"/>
              <a:gd name="connsiteX4" fmla="*/ 1638080 w 2637164"/>
              <a:gd name="connsiteY4" fmla="*/ 2087995 h 3382975"/>
              <a:gd name="connsiteX5" fmla="*/ 1872215 w 2637164"/>
              <a:gd name="connsiteY5" fmla="*/ 3375012 h 3382975"/>
              <a:gd name="connsiteX6" fmla="*/ 46591 w 2637164"/>
              <a:gd name="connsiteY6" fmla="*/ 1453134 h 3382975"/>
              <a:gd name="connsiteX0" fmla="*/ 46591 w 2708180"/>
              <a:gd name="connsiteY0" fmla="*/ 1453134 h 3382975"/>
              <a:gd name="connsiteX1" fmla="*/ 669058 w 2708180"/>
              <a:gd name="connsiteY1" fmla="*/ 349405 h 3382975"/>
              <a:gd name="connsiteX2" fmla="*/ 2035122 w 2708180"/>
              <a:gd name="connsiteY2" fmla="*/ 78721 h 3382975"/>
              <a:gd name="connsiteX3" fmla="*/ 2627030 w 2708180"/>
              <a:gd name="connsiteY3" fmla="*/ 1441104 h 3382975"/>
              <a:gd name="connsiteX4" fmla="*/ 1638080 w 2708180"/>
              <a:gd name="connsiteY4" fmla="*/ 2087995 h 3382975"/>
              <a:gd name="connsiteX5" fmla="*/ 1872215 w 2708180"/>
              <a:gd name="connsiteY5" fmla="*/ 3375012 h 3382975"/>
              <a:gd name="connsiteX6" fmla="*/ 46591 w 2708180"/>
              <a:gd name="connsiteY6" fmla="*/ 1453134 h 3382975"/>
              <a:gd name="connsiteX0" fmla="*/ 46591 w 2708180"/>
              <a:gd name="connsiteY0" fmla="*/ 1453134 h 3406539"/>
              <a:gd name="connsiteX1" fmla="*/ 669058 w 2708180"/>
              <a:gd name="connsiteY1" fmla="*/ 349405 h 3406539"/>
              <a:gd name="connsiteX2" fmla="*/ 2035122 w 2708180"/>
              <a:gd name="connsiteY2" fmla="*/ 78721 h 3406539"/>
              <a:gd name="connsiteX3" fmla="*/ 2627030 w 2708180"/>
              <a:gd name="connsiteY3" fmla="*/ 1441104 h 3406539"/>
              <a:gd name="connsiteX4" fmla="*/ 1638080 w 2708180"/>
              <a:gd name="connsiteY4" fmla="*/ 2521132 h 3406539"/>
              <a:gd name="connsiteX5" fmla="*/ 1872215 w 2708180"/>
              <a:gd name="connsiteY5" fmla="*/ 3375012 h 3406539"/>
              <a:gd name="connsiteX6" fmla="*/ 46591 w 2708180"/>
              <a:gd name="connsiteY6" fmla="*/ 1453134 h 3406539"/>
              <a:gd name="connsiteX0" fmla="*/ 46591 w 2898273"/>
              <a:gd name="connsiteY0" fmla="*/ 1453134 h 3406539"/>
              <a:gd name="connsiteX1" fmla="*/ 669058 w 2898273"/>
              <a:gd name="connsiteY1" fmla="*/ 349405 h 3406539"/>
              <a:gd name="connsiteX2" fmla="*/ 2035122 w 2898273"/>
              <a:gd name="connsiteY2" fmla="*/ 78721 h 3406539"/>
              <a:gd name="connsiteX3" fmla="*/ 2831567 w 2898273"/>
              <a:gd name="connsiteY3" fmla="*/ 1392977 h 3406539"/>
              <a:gd name="connsiteX4" fmla="*/ 1638080 w 2898273"/>
              <a:gd name="connsiteY4" fmla="*/ 2521132 h 3406539"/>
              <a:gd name="connsiteX5" fmla="*/ 1872215 w 2898273"/>
              <a:gd name="connsiteY5" fmla="*/ 3375012 h 3406539"/>
              <a:gd name="connsiteX6" fmla="*/ 46591 w 2898273"/>
              <a:gd name="connsiteY6" fmla="*/ 1453134 h 3406539"/>
              <a:gd name="connsiteX0" fmla="*/ 46591 w 2839987"/>
              <a:gd name="connsiteY0" fmla="*/ 1453134 h 3406539"/>
              <a:gd name="connsiteX1" fmla="*/ 669058 w 2839987"/>
              <a:gd name="connsiteY1" fmla="*/ 349405 h 3406539"/>
              <a:gd name="connsiteX2" fmla="*/ 2035122 w 2839987"/>
              <a:gd name="connsiteY2" fmla="*/ 78721 h 3406539"/>
              <a:gd name="connsiteX3" fmla="*/ 2831567 w 2839987"/>
              <a:gd name="connsiteY3" fmla="*/ 1392977 h 3406539"/>
              <a:gd name="connsiteX4" fmla="*/ 1638080 w 2839987"/>
              <a:gd name="connsiteY4" fmla="*/ 2521132 h 3406539"/>
              <a:gd name="connsiteX5" fmla="*/ 1872215 w 2839987"/>
              <a:gd name="connsiteY5" fmla="*/ 3375012 h 3406539"/>
              <a:gd name="connsiteX6" fmla="*/ 46591 w 2839987"/>
              <a:gd name="connsiteY6" fmla="*/ 1453134 h 3406539"/>
              <a:gd name="connsiteX0" fmla="*/ 46591 w 2831567"/>
              <a:gd name="connsiteY0" fmla="*/ 1453134 h 3406539"/>
              <a:gd name="connsiteX1" fmla="*/ 669058 w 2831567"/>
              <a:gd name="connsiteY1" fmla="*/ 349405 h 3406539"/>
              <a:gd name="connsiteX2" fmla="*/ 2035122 w 2831567"/>
              <a:gd name="connsiteY2" fmla="*/ 78721 h 3406539"/>
              <a:gd name="connsiteX3" fmla="*/ 2831567 w 2831567"/>
              <a:gd name="connsiteY3" fmla="*/ 1392977 h 3406539"/>
              <a:gd name="connsiteX4" fmla="*/ 1638080 w 2831567"/>
              <a:gd name="connsiteY4" fmla="*/ 2521132 h 3406539"/>
              <a:gd name="connsiteX5" fmla="*/ 1872215 w 2831567"/>
              <a:gd name="connsiteY5" fmla="*/ 3375012 h 3406539"/>
              <a:gd name="connsiteX6" fmla="*/ 46591 w 2831567"/>
              <a:gd name="connsiteY6" fmla="*/ 1453134 h 3406539"/>
              <a:gd name="connsiteX0" fmla="*/ 47792 w 2832768"/>
              <a:gd name="connsiteY0" fmla="*/ 1505304 h 3458709"/>
              <a:gd name="connsiteX1" fmla="*/ 670259 w 2832768"/>
              <a:gd name="connsiteY1" fmla="*/ 401575 h 3458709"/>
              <a:gd name="connsiteX2" fmla="*/ 2144607 w 2832768"/>
              <a:gd name="connsiteY2" fmla="*/ 70733 h 3458709"/>
              <a:gd name="connsiteX3" fmla="*/ 2832768 w 2832768"/>
              <a:gd name="connsiteY3" fmla="*/ 1445147 h 3458709"/>
              <a:gd name="connsiteX4" fmla="*/ 1639281 w 2832768"/>
              <a:gd name="connsiteY4" fmla="*/ 2573302 h 3458709"/>
              <a:gd name="connsiteX5" fmla="*/ 1873416 w 2832768"/>
              <a:gd name="connsiteY5" fmla="*/ 3427182 h 3458709"/>
              <a:gd name="connsiteX6" fmla="*/ 47792 w 2832768"/>
              <a:gd name="connsiteY6" fmla="*/ 1505304 h 3458709"/>
              <a:gd name="connsiteX0" fmla="*/ 47792 w 2832768"/>
              <a:gd name="connsiteY0" fmla="*/ 1505304 h 3458709"/>
              <a:gd name="connsiteX1" fmla="*/ 670259 w 2832768"/>
              <a:gd name="connsiteY1" fmla="*/ 401575 h 3458709"/>
              <a:gd name="connsiteX2" fmla="*/ 2144607 w 2832768"/>
              <a:gd name="connsiteY2" fmla="*/ 70733 h 3458709"/>
              <a:gd name="connsiteX3" fmla="*/ 2832768 w 2832768"/>
              <a:gd name="connsiteY3" fmla="*/ 1445147 h 3458709"/>
              <a:gd name="connsiteX4" fmla="*/ 1639281 w 2832768"/>
              <a:gd name="connsiteY4" fmla="*/ 2573302 h 3458709"/>
              <a:gd name="connsiteX5" fmla="*/ 1873416 w 2832768"/>
              <a:gd name="connsiteY5" fmla="*/ 3427182 h 3458709"/>
              <a:gd name="connsiteX6" fmla="*/ 47792 w 2832768"/>
              <a:gd name="connsiteY6" fmla="*/ 1505304 h 3458709"/>
              <a:gd name="connsiteX0" fmla="*/ 45318 w 2830294"/>
              <a:gd name="connsiteY0" fmla="*/ 1453134 h 3406539"/>
              <a:gd name="connsiteX1" fmla="*/ 667785 w 2830294"/>
              <a:gd name="connsiteY1" fmla="*/ 349405 h 3406539"/>
              <a:gd name="connsiteX2" fmla="*/ 1913533 w 2830294"/>
              <a:gd name="connsiteY2" fmla="*/ 78721 h 3406539"/>
              <a:gd name="connsiteX3" fmla="*/ 2830294 w 2830294"/>
              <a:gd name="connsiteY3" fmla="*/ 1392977 h 3406539"/>
              <a:gd name="connsiteX4" fmla="*/ 1636807 w 2830294"/>
              <a:gd name="connsiteY4" fmla="*/ 2521132 h 3406539"/>
              <a:gd name="connsiteX5" fmla="*/ 1870942 w 2830294"/>
              <a:gd name="connsiteY5" fmla="*/ 3375012 h 3406539"/>
              <a:gd name="connsiteX6" fmla="*/ 45318 w 2830294"/>
              <a:gd name="connsiteY6" fmla="*/ 1453134 h 3406539"/>
              <a:gd name="connsiteX0" fmla="*/ 45318 w 2830294"/>
              <a:gd name="connsiteY0" fmla="*/ 1453134 h 3406539"/>
              <a:gd name="connsiteX1" fmla="*/ 667785 w 2830294"/>
              <a:gd name="connsiteY1" fmla="*/ 349405 h 3406539"/>
              <a:gd name="connsiteX2" fmla="*/ 1913533 w 2830294"/>
              <a:gd name="connsiteY2" fmla="*/ 78721 h 3406539"/>
              <a:gd name="connsiteX3" fmla="*/ 2830294 w 2830294"/>
              <a:gd name="connsiteY3" fmla="*/ 1392977 h 3406539"/>
              <a:gd name="connsiteX4" fmla="*/ 1636807 w 2830294"/>
              <a:gd name="connsiteY4" fmla="*/ 2521132 h 3406539"/>
              <a:gd name="connsiteX5" fmla="*/ 1870942 w 2830294"/>
              <a:gd name="connsiteY5" fmla="*/ 3375012 h 3406539"/>
              <a:gd name="connsiteX6" fmla="*/ 45318 w 2830294"/>
              <a:gd name="connsiteY6" fmla="*/ 1453134 h 3406539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3190674"/>
              <a:gd name="connsiteY0" fmla="*/ 1388087 h 3341492"/>
              <a:gd name="connsiteX1" fmla="*/ 667785 w 3190674"/>
              <a:gd name="connsiteY1" fmla="*/ 284358 h 3341492"/>
              <a:gd name="connsiteX2" fmla="*/ 1913533 w 3190674"/>
              <a:gd name="connsiteY2" fmla="*/ 13674 h 3341492"/>
              <a:gd name="connsiteX3" fmla="*/ 2671523 w 3190674"/>
              <a:gd name="connsiteY3" fmla="*/ 374623 h 3341492"/>
              <a:gd name="connsiteX4" fmla="*/ 3155146 w 3190674"/>
              <a:gd name="connsiteY4" fmla="*/ 1279804 h 3341492"/>
              <a:gd name="connsiteX5" fmla="*/ 1636807 w 3190674"/>
              <a:gd name="connsiteY5" fmla="*/ 2456085 h 3341492"/>
              <a:gd name="connsiteX6" fmla="*/ 1870942 w 3190674"/>
              <a:gd name="connsiteY6" fmla="*/ 3309965 h 3341492"/>
              <a:gd name="connsiteX7" fmla="*/ 45318 w 3190674"/>
              <a:gd name="connsiteY7" fmla="*/ 1388087 h 3341492"/>
              <a:gd name="connsiteX0" fmla="*/ 45318 w 2674673"/>
              <a:gd name="connsiteY0" fmla="*/ 1388087 h 3344565"/>
              <a:gd name="connsiteX1" fmla="*/ 667785 w 2674673"/>
              <a:gd name="connsiteY1" fmla="*/ 284358 h 3344565"/>
              <a:gd name="connsiteX2" fmla="*/ 1913533 w 2674673"/>
              <a:gd name="connsiteY2" fmla="*/ 13674 h 3344565"/>
              <a:gd name="connsiteX3" fmla="*/ 2671523 w 2674673"/>
              <a:gd name="connsiteY3" fmla="*/ 374623 h 3344565"/>
              <a:gd name="connsiteX4" fmla="*/ 1636807 w 2674673"/>
              <a:gd name="connsiteY4" fmla="*/ 2456085 h 3344565"/>
              <a:gd name="connsiteX5" fmla="*/ 1870942 w 2674673"/>
              <a:gd name="connsiteY5" fmla="*/ 3309965 h 3344565"/>
              <a:gd name="connsiteX6" fmla="*/ 45318 w 2674673"/>
              <a:gd name="connsiteY6" fmla="*/ 1388087 h 3344565"/>
              <a:gd name="connsiteX0" fmla="*/ 45318 w 2830346"/>
              <a:gd name="connsiteY0" fmla="*/ 1388087 h 3344565"/>
              <a:gd name="connsiteX1" fmla="*/ 667785 w 2830346"/>
              <a:gd name="connsiteY1" fmla="*/ 284358 h 3344565"/>
              <a:gd name="connsiteX2" fmla="*/ 1913533 w 2830346"/>
              <a:gd name="connsiteY2" fmla="*/ 13674 h 3344565"/>
              <a:gd name="connsiteX3" fmla="*/ 2827934 w 2830346"/>
              <a:gd name="connsiteY3" fmla="*/ 1132613 h 3344565"/>
              <a:gd name="connsiteX4" fmla="*/ 1636807 w 2830346"/>
              <a:gd name="connsiteY4" fmla="*/ 2456085 h 3344565"/>
              <a:gd name="connsiteX5" fmla="*/ 1870942 w 2830346"/>
              <a:gd name="connsiteY5" fmla="*/ 3309965 h 3344565"/>
              <a:gd name="connsiteX6" fmla="*/ 45318 w 2830346"/>
              <a:gd name="connsiteY6" fmla="*/ 1388087 h 3344565"/>
              <a:gd name="connsiteX0" fmla="*/ 54928 w 2839956"/>
              <a:gd name="connsiteY0" fmla="*/ 1413786 h 3370264"/>
              <a:gd name="connsiteX1" fmla="*/ 605205 w 2839956"/>
              <a:gd name="connsiteY1" fmla="*/ 177710 h 3370264"/>
              <a:gd name="connsiteX2" fmla="*/ 1923143 w 2839956"/>
              <a:gd name="connsiteY2" fmla="*/ 39373 h 3370264"/>
              <a:gd name="connsiteX3" fmla="*/ 2837544 w 2839956"/>
              <a:gd name="connsiteY3" fmla="*/ 1158312 h 3370264"/>
              <a:gd name="connsiteX4" fmla="*/ 1646417 w 2839956"/>
              <a:gd name="connsiteY4" fmla="*/ 2481784 h 3370264"/>
              <a:gd name="connsiteX5" fmla="*/ 1880552 w 2839956"/>
              <a:gd name="connsiteY5" fmla="*/ 3335664 h 3370264"/>
              <a:gd name="connsiteX6" fmla="*/ 54928 w 2839956"/>
              <a:gd name="connsiteY6" fmla="*/ 1413786 h 3370264"/>
              <a:gd name="connsiteX0" fmla="*/ 54928 w 2672328"/>
              <a:gd name="connsiteY0" fmla="*/ 1413786 h 3370264"/>
              <a:gd name="connsiteX1" fmla="*/ 605205 w 2672328"/>
              <a:gd name="connsiteY1" fmla="*/ 177710 h 3370264"/>
              <a:gd name="connsiteX2" fmla="*/ 1923143 w 2672328"/>
              <a:gd name="connsiteY2" fmla="*/ 39373 h 3370264"/>
              <a:gd name="connsiteX3" fmla="*/ 2669102 w 2672328"/>
              <a:gd name="connsiteY3" fmla="*/ 1675670 h 3370264"/>
              <a:gd name="connsiteX4" fmla="*/ 1646417 w 2672328"/>
              <a:gd name="connsiteY4" fmla="*/ 2481784 h 3370264"/>
              <a:gd name="connsiteX5" fmla="*/ 1880552 w 2672328"/>
              <a:gd name="connsiteY5" fmla="*/ 3335664 h 3370264"/>
              <a:gd name="connsiteX6" fmla="*/ 54928 w 2672328"/>
              <a:gd name="connsiteY6" fmla="*/ 1413786 h 3370264"/>
              <a:gd name="connsiteX0" fmla="*/ 54928 w 2677582"/>
              <a:gd name="connsiteY0" fmla="*/ 1413786 h 3370264"/>
              <a:gd name="connsiteX1" fmla="*/ 605205 w 2677582"/>
              <a:gd name="connsiteY1" fmla="*/ 177710 h 3370264"/>
              <a:gd name="connsiteX2" fmla="*/ 1923143 w 2677582"/>
              <a:gd name="connsiteY2" fmla="*/ 39373 h 3370264"/>
              <a:gd name="connsiteX3" fmla="*/ 2669102 w 2677582"/>
              <a:gd name="connsiteY3" fmla="*/ 1675670 h 3370264"/>
              <a:gd name="connsiteX4" fmla="*/ 1646417 w 2677582"/>
              <a:gd name="connsiteY4" fmla="*/ 2481784 h 3370264"/>
              <a:gd name="connsiteX5" fmla="*/ 1880552 w 2677582"/>
              <a:gd name="connsiteY5" fmla="*/ 3335664 h 3370264"/>
              <a:gd name="connsiteX6" fmla="*/ 54928 w 2677582"/>
              <a:gd name="connsiteY6" fmla="*/ 1413786 h 3370264"/>
              <a:gd name="connsiteX0" fmla="*/ 54928 w 2677582"/>
              <a:gd name="connsiteY0" fmla="*/ 1413786 h 3370264"/>
              <a:gd name="connsiteX1" fmla="*/ 605205 w 2677582"/>
              <a:gd name="connsiteY1" fmla="*/ 177710 h 3370264"/>
              <a:gd name="connsiteX2" fmla="*/ 1923143 w 2677582"/>
              <a:gd name="connsiteY2" fmla="*/ 39373 h 3370264"/>
              <a:gd name="connsiteX3" fmla="*/ 2669102 w 2677582"/>
              <a:gd name="connsiteY3" fmla="*/ 1338785 h 3370264"/>
              <a:gd name="connsiteX4" fmla="*/ 1646417 w 2677582"/>
              <a:gd name="connsiteY4" fmla="*/ 2481784 h 3370264"/>
              <a:gd name="connsiteX5" fmla="*/ 1880552 w 2677582"/>
              <a:gd name="connsiteY5" fmla="*/ 3335664 h 3370264"/>
              <a:gd name="connsiteX6" fmla="*/ 54928 w 2677582"/>
              <a:gd name="connsiteY6" fmla="*/ 1413786 h 3370264"/>
              <a:gd name="connsiteX0" fmla="*/ 54928 w 2689520"/>
              <a:gd name="connsiteY0" fmla="*/ 1413786 h 3370264"/>
              <a:gd name="connsiteX1" fmla="*/ 605205 w 2689520"/>
              <a:gd name="connsiteY1" fmla="*/ 177710 h 3370264"/>
              <a:gd name="connsiteX2" fmla="*/ 1923143 w 2689520"/>
              <a:gd name="connsiteY2" fmla="*/ 39373 h 3370264"/>
              <a:gd name="connsiteX3" fmla="*/ 2681134 w 2689520"/>
              <a:gd name="connsiteY3" fmla="*/ 1074091 h 3370264"/>
              <a:gd name="connsiteX4" fmla="*/ 1646417 w 2689520"/>
              <a:gd name="connsiteY4" fmla="*/ 2481784 h 3370264"/>
              <a:gd name="connsiteX5" fmla="*/ 1880552 w 2689520"/>
              <a:gd name="connsiteY5" fmla="*/ 3335664 h 3370264"/>
              <a:gd name="connsiteX6" fmla="*/ 54928 w 2689520"/>
              <a:gd name="connsiteY6" fmla="*/ 1413786 h 3370264"/>
              <a:gd name="connsiteX0" fmla="*/ 56393 w 2690985"/>
              <a:gd name="connsiteY0" fmla="*/ 1370100 h 3326578"/>
              <a:gd name="connsiteX1" fmla="*/ 606670 w 2690985"/>
              <a:gd name="connsiteY1" fmla="*/ 134024 h 3326578"/>
              <a:gd name="connsiteX2" fmla="*/ 2032892 w 2690985"/>
              <a:gd name="connsiteY2" fmla="*/ 67877 h 3326578"/>
              <a:gd name="connsiteX3" fmla="*/ 2682599 w 2690985"/>
              <a:gd name="connsiteY3" fmla="*/ 1030405 h 3326578"/>
              <a:gd name="connsiteX4" fmla="*/ 1647882 w 2690985"/>
              <a:gd name="connsiteY4" fmla="*/ 2438098 h 3326578"/>
              <a:gd name="connsiteX5" fmla="*/ 1882017 w 2690985"/>
              <a:gd name="connsiteY5" fmla="*/ 3291978 h 3326578"/>
              <a:gd name="connsiteX6" fmla="*/ 56393 w 2690985"/>
              <a:gd name="connsiteY6" fmla="*/ 1370100 h 3326578"/>
              <a:gd name="connsiteX0" fmla="*/ 56393 w 2690985"/>
              <a:gd name="connsiteY0" fmla="*/ 1370100 h 3326578"/>
              <a:gd name="connsiteX1" fmla="*/ 606670 w 2690985"/>
              <a:gd name="connsiteY1" fmla="*/ 134024 h 3326578"/>
              <a:gd name="connsiteX2" fmla="*/ 2032892 w 2690985"/>
              <a:gd name="connsiteY2" fmla="*/ 67877 h 3326578"/>
              <a:gd name="connsiteX3" fmla="*/ 2682599 w 2690985"/>
              <a:gd name="connsiteY3" fmla="*/ 1030405 h 3326578"/>
              <a:gd name="connsiteX4" fmla="*/ 1647882 w 2690985"/>
              <a:gd name="connsiteY4" fmla="*/ 2438098 h 3326578"/>
              <a:gd name="connsiteX5" fmla="*/ 1882017 w 2690985"/>
              <a:gd name="connsiteY5" fmla="*/ 3291978 h 3326578"/>
              <a:gd name="connsiteX6" fmla="*/ 56393 w 2690985"/>
              <a:gd name="connsiteY6" fmla="*/ 1370100 h 3326578"/>
              <a:gd name="connsiteX0" fmla="*/ 56728 w 2691320"/>
              <a:gd name="connsiteY0" fmla="*/ 1431108 h 3387586"/>
              <a:gd name="connsiteX1" fmla="*/ 607005 w 2691320"/>
              <a:gd name="connsiteY1" fmla="*/ 195032 h 3387586"/>
              <a:gd name="connsiteX2" fmla="*/ 2057290 w 2691320"/>
              <a:gd name="connsiteY2" fmla="*/ 32632 h 3387586"/>
              <a:gd name="connsiteX3" fmla="*/ 2682934 w 2691320"/>
              <a:gd name="connsiteY3" fmla="*/ 1091413 h 3387586"/>
              <a:gd name="connsiteX4" fmla="*/ 1648217 w 2691320"/>
              <a:gd name="connsiteY4" fmla="*/ 2499106 h 3387586"/>
              <a:gd name="connsiteX5" fmla="*/ 1882352 w 2691320"/>
              <a:gd name="connsiteY5" fmla="*/ 3352986 h 3387586"/>
              <a:gd name="connsiteX6" fmla="*/ 56728 w 2691320"/>
              <a:gd name="connsiteY6" fmla="*/ 1431108 h 3387586"/>
              <a:gd name="connsiteX0" fmla="*/ 56728 w 2691320"/>
              <a:gd name="connsiteY0" fmla="*/ 1457770 h 3414248"/>
              <a:gd name="connsiteX1" fmla="*/ 607005 w 2691320"/>
              <a:gd name="connsiteY1" fmla="*/ 221694 h 3414248"/>
              <a:gd name="connsiteX2" fmla="*/ 2057290 w 2691320"/>
              <a:gd name="connsiteY2" fmla="*/ 59294 h 3414248"/>
              <a:gd name="connsiteX3" fmla="*/ 2682934 w 2691320"/>
              <a:gd name="connsiteY3" fmla="*/ 1118075 h 3414248"/>
              <a:gd name="connsiteX4" fmla="*/ 1648217 w 2691320"/>
              <a:gd name="connsiteY4" fmla="*/ 2525768 h 3414248"/>
              <a:gd name="connsiteX5" fmla="*/ 1882352 w 2691320"/>
              <a:gd name="connsiteY5" fmla="*/ 3379648 h 3414248"/>
              <a:gd name="connsiteX6" fmla="*/ 56728 w 2691320"/>
              <a:gd name="connsiteY6" fmla="*/ 1457770 h 3414248"/>
              <a:gd name="connsiteX0" fmla="*/ 55572 w 2690164"/>
              <a:gd name="connsiteY0" fmla="*/ 1399723 h 3356201"/>
              <a:gd name="connsiteX1" fmla="*/ 605849 w 2690164"/>
              <a:gd name="connsiteY1" fmla="*/ 163647 h 3356201"/>
              <a:gd name="connsiteX2" fmla="*/ 1971913 w 2690164"/>
              <a:gd name="connsiteY2" fmla="*/ 85468 h 3356201"/>
              <a:gd name="connsiteX3" fmla="*/ 2681778 w 2690164"/>
              <a:gd name="connsiteY3" fmla="*/ 1060028 h 3356201"/>
              <a:gd name="connsiteX4" fmla="*/ 1647061 w 2690164"/>
              <a:gd name="connsiteY4" fmla="*/ 2467721 h 3356201"/>
              <a:gd name="connsiteX5" fmla="*/ 1881196 w 2690164"/>
              <a:gd name="connsiteY5" fmla="*/ 3321601 h 3356201"/>
              <a:gd name="connsiteX6" fmla="*/ 55572 w 2690164"/>
              <a:gd name="connsiteY6" fmla="*/ 1399723 h 3356201"/>
              <a:gd name="connsiteX0" fmla="*/ 55572 w 2690164"/>
              <a:gd name="connsiteY0" fmla="*/ 1399723 h 3356201"/>
              <a:gd name="connsiteX1" fmla="*/ 605849 w 2690164"/>
              <a:gd name="connsiteY1" fmla="*/ 163647 h 3356201"/>
              <a:gd name="connsiteX2" fmla="*/ 1971913 w 2690164"/>
              <a:gd name="connsiteY2" fmla="*/ 85468 h 3356201"/>
              <a:gd name="connsiteX3" fmla="*/ 2681778 w 2690164"/>
              <a:gd name="connsiteY3" fmla="*/ 1060028 h 3356201"/>
              <a:gd name="connsiteX4" fmla="*/ 1647061 w 2690164"/>
              <a:gd name="connsiteY4" fmla="*/ 2467721 h 3356201"/>
              <a:gd name="connsiteX5" fmla="*/ 1881196 w 2690164"/>
              <a:gd name="connsiteY5" fmla="*/ 3321601 h 3356201"/>
              <a:gd name="connsiteX6" fmla="*/ 55572 w 2690164"/>
              <a:gd name="connsiteY6" fmla="*/ 1399723 h 3356201"/>
              <a:gd name="connsiteX0" fmla="*/ 55572 w 2690164"/>
              <a:gd name="connsiteY0" fmla="*/ 1404573 h 3361051"/>
              <a:gd name="connsiteX1" fmla="*/ 605849 w 2690164"/>
              <a:gd name="connsiteY1" fmla="*/ 168497 h 3361051"/>
              <a:gd name="connsiteX2" fmla="*/ 1971913 w 2690164"/>
              <a:gd name="connsiteY2" fmla="*/ 90318 h 3361051"/>
              <a:gd name="connsiteX3" fmla="*/ 2681778 w 2690164"/>
              <a:gd name="connsiteY3" fmla="*/ 1064878 h 3361051"/>
              <a:gd name="connsiteX4" fmla="*/ 1647061 w 2690164"/>
              <a:gd name="connsiteY4" fmla="*/ 2472571 h 3361051"/>
              <a:gd name="connsiteX5" fmla="*/ 1881196 w 2690164"/>
              <a:gd name="connsiteY5" fmla="*/ 3326451 h 3361051"/>
              <a:gd name="connsiteX6" fmla="*/ 55572 w 2690164"/>
              <a:gd name="connsiteY6" fmla="*/ 1404573 h 3361051"/>
              <a:gd name="connsiteX0" fmla="*/ 66762 w 2701354"/>
              <a:gd name="connsiteY0" fmla="*/ 1239998 h 3196476"/>
              <a:gd name="connsiteX1" fmla="*/ 617039 w 2701354"/>
              <a:gd name="connsiteY1" fmla="*/ 3922 h 3196476"/>
              <a:gd name="connsiteX2" fmla="*/ 2692968 w 2701354"/>
              <a:gd name="connsiteY2" fmla="*/ 900303 h 3196476"/>
              <a:gd name="connsiteX3" fmla="*/ 1658251 w 2701354"/>
              <a:gd name="connsiteY3" fmla="*/ 2307996 h 3196476"/>
              <a:gd name="connsiteX4" fmla="*/ 1892386 w 2701354"/>
              <a:gd name="connsiteY4" fmla="*/ 3161876 h 3196476"/>
              <a:gd name="connsiteX5" fmla="*/ 66762 w 2701354"/>
              <a:gd name="connsiteY5" fmla="*/ 1239998 h 3196476"/>
              <a:gd name="connsiteX0" fmla="*/ 15242 w 2649834"/>
              <a:gd name="connsiteY0" fmla="*/ 1515510 h 3471988"/>
              <a:gd name="connsiteX1" fmla="*/ 1058814 w 2649834"/>
              <a:gd name="connsiteY1" fmla="*/ 2707 h 3471988"/>
              <a:gd name="connsiteX2" fmla="*/ 2641448 w 2649834"/>
              <a:gd name="connsiteY2" fmla="*/ 1175815 h 3471988"/>
              <a:gd name="connsiteX3" fmla="*/ 1606731 w 2649834"/>
              <a:gd name="connsiteY3" fmla="*/ 2583508 h 3471988"/>
              <a:gd name="connsiteX4" fmla="*/ 1840866 w 2649834"/>
              <a:gd name="connsiteY4" fmla="*/ 3437388 h 3471988"/>
              <a:gd name="connsiteX5" fmla="*/ 15242 w 2649834"/>
              <a:gd name="connsiteY5" fmla="*/ 1515510 h 3471988"/>
              <a:gd name="connsiteX0" fmla="*/ 55037 w 2689629"/>
              <a:gd name="connsiteY0" fmla="*/ 1519585 h 3476063"/>
              <a:gd name="connsiteX1" fmla="*/ 1098609 w 2689629"/>
              <a:gd name="connsiteY1" fmla="*/ 6782 h 3476063"/>
              <a:gd name="connsiteX2" fmla="*/ 2681243 w 2689629"/>
              <a:gd name="connsiteY2" fmla="*/ 1179890 h 3476063"/>
              <a:gd name="connsiteX3" fmla="*/ 1646526 w 2689629"/>
              <a:gd name="connsiteY3" fmla="*/ 2587583 h 3476063"/>
              <a:gd name="connsiteX4" fmla="*/ 1880661 w 2689629"/>
              <a:gd name="connsiteY4" fmla="*/ 3441463 h 3476063"/>
              <a:gd name="connsiteX5" fmla="*/ 55037 w 2689629"/>
              <a:gd name="connsiteY5" fmla="*/ 1519585 h 3476063"/>
              <a:gd name="connsiteX0" fmla="*/ 55037 w 2689629"/>
              <a:gd name="connsiteY0" fmla="*/ 1519585 h 3464127"/>
              <a:gd name="connsiteX1" fmla="*/ 1098609 w 2689629"/>
              <a:gd name="connsiteY1" fmla="*/ 6782 h 3464127"/>
              <a:gd name="connsiteX2" fmla="*/ 2681243 w 2689629"/>
              <a:gd name="connsiteY2" fmla="*/ 1179890 h 3464127"/>
              <a:gd name="connsiteX3" fmla="*/ 1646526 w 2689629"/>
              <a:gd name="connsiteY3" fmla="*/ 2443204 h 3464127"/>
              <a:gd name="connsiteX4" fmla="*/ 1880661 w 2689629"/>
              <a:gd name="connsiteY4" fmla="*/ 3441463 h 3464127"/>
              <a:gd name="connsiteX5" fmla="*/ 55037 w 2689629"/>
              <a:gd name="connsiteY5" fmla="*/ 1519585 h 3464127"/>
              <a:gd name="connsiteX0" fmla="*/ 55037 w 2691378"/>
              <a:gd name="connsiteY0" fmla="*/ 1519585 h 3464127"/>
              <a:gd name="connsiteX1" fmla="*/ 1098609 w 2691378"/>
              <a:gd name="connsiteY1" fmla="*/ 6782 h 3464127"/>
              <a:gd name="connsiteX2" fmla="*/ 2681243 w 2691378"/>
              <a:gd name="connsiteY2" fmla="*/ 1179890 h 3464127"/>
              <a:gd name="connsiteX3" fmla="*/ 1646526 w 2691378"/>
              <a:gd name="connsiteY3" fmla="*/ 2443204 h 3464127"/>
              <a:gd name="connsiteX4" fmla="*/ 1880661 w 2691378"/>
              <a:gd name="connsiteY4" fmla="*/ 3441463 h 3464127"/>
              <a:gd name="connsiteX5" fmla="*/ 55037 w 2691378"/>
              <a:gd name="connsiteY5" fmla="*/ 1519585 h 3464127"/>
              <a:gd name="connsiteX0" fmla="*/ 55037 w 2692546"/>
              <a:gd name="connsiteY0" fmla="*/ 1519585 h 3464127"/>
              <a:gd name="connsiteX1" fmla="*/ 1098609 w 2692546"/>
              <a:gd name="connsiteY1" fmla="*/ 6782 h 3464127"/>
              <a:gd name="connsiteX2" fmla="*/ 2681243 w 2692546"/>
              <a:gd name="connsiteY2" fmla="*/ 1179890 h 3464127"/>
              <a:gd name="connsiteX3" fmla="*/ 1646526 w 2692546"/>
              <a:gd name="connsiteY3" fmla="*/ 2443204 h 3464127"/>
              <a:gd name="connsiteX4" fmla="*/ 1880661 w 2692546"/>
              <a:gd name="connsiteY4" fmla="*/ 3441463 h 3464127"/>
              <a:gd name="connsiteX5" fmla="*/ 55037 w 2692546"/>
              <a:gd name="connsiteY5" fmla="*/ 1519585 h 3464127"/>
              <a:gd name="connsiteX0" fmla="*/ 55037 w 2692223"/>
              <a:gd name="connsiteY0" fmla="*/ 1519585 h 3479777"/>
              <a:gd name="connsiteX1" fmla="*/ 1098609 w 2692223"/>
              <a:gd name="connsiteY1" fmla="*/ 6782 h 3479777"/>
              <a:gd name="connsiteX2" fmla="*/ 2681243 w 2692223"/>
              <a:gd name="connsiteY2" fmla="*/ 1179890 h 3479777"/>
              <a:gd name="connsiteX3" fmla="*/ 1622463 w 2692223"/>
              <a:gd name="connsiteY3" fmla="*/ 2623678 h 3479777"/>
              <a:gd name="connsiteX4" fmla="*/ 1880661 w 2692223"/>
              <a:gd name="connsiteY4" fmla="*/ 3441463 h 3479777"/>
              <a:gd name="connsiteX5" fmla="*/ 55037 w 2692223"/>
              <a:gd name="connsiteY5" fmla="*/ 1519585 h 3479777"/>
              <a:gd name="connsiteX0" fmla="*/ 55037 w 2693638"/>
              <a:gd name="connsiteY0" fmla="*/ 1519585 h 3469563"/>
              <a:gd name="connsiteX1" fmla="*/ 1098609 w 2693638"/>
              <a:gd name="connsiteY1" fmla="*/ 6782 h 3469563"/>
              <a:gd name="connsiteX2" fmla="*/ 2681243 w 2693638"/>
              <a:gd name="connsiteY2" fmla="*/ 1179890 h 3469563"/>
              <a:gd name="connsiteX3" fmla="*/ 1718716 w 2693638"/>
              <a:gd name="connsiteY3" fmla="*/ 2515394 h 3469563"/>
              <a:gd name="connsiteX4" fmla="*/ 1880661 w 2693638"/>
              <a:gd name="connsiteY4" fmla="*/ 3441463 h 3469563"/>
              <a:gd name="connsiteX5" fmla="*/ 55037 w 2693638"/>
              <a:gd name="connsiteY5" fmla="*/ 1519585 h 3469563"/>
              <a:gd name="connsiteX0" fmla="*/ 55037 w 2698025"/>
              <a:gd name="connsiteY0" fmla="*/ 1519585 h 3469563"/>
              <a:gd name="connsiteX1" fmla="*/ 1098609 w 2698025"/>
              <a:gd name="connsiteY1" fmla="*/ 6782 h 3469563"/>
              <a:gd name="connsiteX2" fmla="*/ 2681243 w 2698025"/>
              <a:gd name="connsiteY2" fmla="*/ 1179890 h 3469563"/>
              <a:gd name="connsiteX3" fmla="*/ 1718716 w 2698025"/>
              <a:gd name="connsiteY3" fmla="*/ 2515394 h 3469563"/>
              <a:gd name="connsiteX4" fmla="*/ 1880661 w 2698025"/>
              <a:gd name="connsiteY4" fmla="*/ 3441463 h 3469563"/>
              <a:gd name="connsiteX5" fmla="*/ 55037 w 2698025"/>
              <a:gd name="connsiteY5" fmla="*/ 1519585 h 3469563"/>
              <a:gd name="connsiteX0" fmla="*/ 15340 w 2690799"/>
              <a:gd name="connsiteY0" fmla="*/ 1515825 h 3465803"/>
              <a:gd name="connsiteX1" fmla="*/ 1058912 w 2690799"/>
              <a:gd name="connsiteY1" fmla="*/ 3022 h 3465803"/>
              <a:gd name="connsiteX2" fmla="*/ 2674948 w 2690799"/>
              <a:gd name="connsiteY2" fmla="*/ 1159373 h 3465803"/>
              <a:gd name="connsiteX3" fmla="*/ 1679019 w 2690799"/>
              <a:gd name="connsiteY3" fmla="*/ 2511634 h 3465803"/>
              <a:gd name="connsiteX4" fmla="*/ 1840964 w 2690799"/>
              <a:gd name="connsiteY4" fmla="*/ 3437703 h 3465803"/>
              <a:gd name="connsiteX5" fmla="*/ 15340 w 2690799"/>
              <a:gd name="connsiteY5" fmla="*/ 1515825 h 3465803"/>
              <a:gd name="connsiteX0" fmla="*/ 15340 w 2690798"/>
              <a:gd name="connsiteY0" fmla="*/ 1545538 h 3495516"/>
              <a:gd name="connsiteX1" fmla="*/ 1058912 w 2690798"/>
              <a:gd name="connsiteY1" fmla="*/ 32735 h 3495516"/>
              <a:gd name="connsiteX2" fmla="*/ 2674948 w 2690798"/>
              <a:gd name="connsiteY2" fmla="*/ 1189086 h 3495516"/>
              <a:gd name="connsiteX3" fmla="*/ 1679019 w 2690798"/>
              <a:gd name="connsiteY3" fmla="*/ 2541347 h 3495516"/>
              <a:gd name="connsiteX4" fmla="*/ 1840964 w 2690798"/>
              <a:gd name="connsiteY4" fmla="*/ 3467416 h 3495516"/>
              <a:gd name="connsiteX5" fmla="*/ 15340 w 2690798"/>
              <a:gd name="connsiteY5" fmla="*/ 1545538 h 3495516"/>
              <a:gd name="connsiteX0" fmla="*/ 18419 w 2693877"/>
              <a:gd name="connsiteY0" fmla="*/ 1545538 h 3257721"/>
              <a:gd name="connsiteX1" fmla="*/ 1061991 w 2693877"/>
              <a:gd name="connsiteY1" fmla="*/ 32735 h 3257721"/>
              <a:gd name="connsiteX2" fmla="*/ 2678027 w 2693877"/>
              <a:gd name="connsiteY2" fmla="*/ 1189086 h 3257721"/>
              <a:gd name="connsiteX3" fmla="*/ 1682098 w 2693877"/>
              <a:gd name="connsiteY3" fmla="*/ 2541347 h 3257721"/>
              <a:gd name="connsiteX4" fmla="*/ 491258 w 2693877"/>
              <a:gd name="connsiteY4" fmla="*/ 3216072 h 3257721"/>
              <a:gd name="connsiteX5" fmla="*/ 18419 w 2693877"/>
              <a:gd name="connsiteY5" fmla="*/ 1545538 h 3257721"/>
              <a:gd name="connsiteX0" fmla="*/ 19771 w 2701203"/>
              <a:gd name="connsiteY0" fmla="*/ 1545538 h 3528350"/>
              <a:gd name="connsiteX1" fmla="*/ 1063343 w 2701203"/>
              <a:gd name="connsiteY1" fmla="*/ 32735 h 3528350"/>
              <a:gd name="connsiteX2" fmla="*/ 2679379 w 2701203"/>
              <a:gd name="connsiteY2" fmla="*/ 1189086 h 3528350"/>
              <a:gd name="connsiteX3" fmla="*/ 1850461 w 2701203"/>
              <a:gd name="connsiteY3" fmla="*/ 3245107 h 3528350"/>
              <a:gd name="connsiteX4" fmla="*/ 492610 w 2701203"/>
              <a:gd name="connsiteY4" fmla="*/ 3216072 h 3528350"/>
              <a:gd name="connsiteX5" fmla="*/ 19771 w 2701203"/>
              <a:gd name="connsiteY5" fmla="*/ 1545538 h 3528350"/>
              <a:gd name="connsiteX0" fmla="*/ 19771 w 2701204"/>
              <a:gd name="connsiteY0" fmla="*/ 1545538 h 3486218"/>
              <a:gd name="connsiteX1" fmla="*/ 1063343 w 2701204"/>
              <a:gd name="connsiteY1" fmla="*/ 32735 h 3486218"/>
              <a:gd name="connsiteX2" fmla="*/ 2679379 w 2701204"/>
              <a:gd name="connsiteY2" fmla="*/ 1189086 h 3486218"/>
              <a:gd name="connsiteX3" fmla="*/ 1850461 w 2701204"/>
              <a:gd name="connsiteY3" fmla="*/ 3245107 h 3486218"/>
              <a:gd name="connsiteX4" fmla="*/ 492610 w 2701204"/>
              <a:gd name="connsiteY4" fmla="*/ 3216072 h 3486218"/>
              <a:gd name="connsiteX5" fmla="*/ 19771 w 2701204"/>
              <a:gd name="connsiteY5" fmla="*/ 1545538 h 3486218"/>
              <a:gd name="connsiteX0" fmla="*/ 885123 w 2213771"/>
              <a:gd name="connsiteY0" fmla="*/ 2730423 h 3512066"/>
              <a:gd name="connsiteX1" fmla="*/ 575910 w 2213771"/>
              <a:gd name="connsiteY1" fmla="*/ 111711 h 3512066"/>
              <a:gd name="connsiteX2" fmla="*/ 2191946 w 2213771"/>
              <a:gd name="connsiteY2" fmla="*/ 1268062 h 3512066"/>
              <a:gd name="connsiteX3" fmla="*/ 1363028 w 2213771"/>
              <a:gd name="connsiteY3" fmla="*/ 3324083 h 3512066"/>
              <a:gd name="connsiteX4" fmla="*/ 5177 w 2213771"/>
              <a:gd name="connsiteY4" fmla="*/ 3295048 h 3512066"/>
              <a:gd name="connsiteX5" fmla="*/ 885123 w 2213771"/>
              <a:gd name="connsiteY5" fmla="*/ 2730423 h 3512066"/>
              <a:gd name="connsiteX0" fmla="*/ 1780157 w 3108805"/>
              <a:gd name="connsiteY0" fmla="*/ 2182027 h 2963670"/>
              <a:gd name="connsiteX1" fmla="*/ 17954 w 3108805"/>
              <a:gd name="connsiteY1" fmla="*/ 518419 h 2963670"/>
              <a:gd name="connsiteX2" fmla="*/ 3086980 w 3108805"/>
              <a:gd name="connsiteY2" fmla="*/ 719666 h 2963670"/>
              <a:gd name="connsiteX3" fmla="*/ 2258062 w 3108805"/>
              <a:gd name="connsiteY3" fmla="*/ 2775687 h 2963670"/>
              <a:gd name="connsiteX4" fmla="*/ 900211 w 3108805"/>
              <a:gd name="connsiteY4" fmla="*/ 2746652 h 2963670"/>
              <a:gd name="connsiteX5" fmla="*/ 1780157 w 3108805"/>
              <a:gd name="connsiteY5" fmla="*/ 2182027 h 2963670"/>
              <a:gd name="connsiteX0" fmla="*/ 1778523 w 3044076"/>
              <a:gd name="connsiteY0" fmla="*/ 2635076 h 3416719"/>
              <a:gd name="connsiteX1" fmla="*/ 16320 w 3044076"/>
              <a:gd name="connsiteY1" fmla="*/ 971468 h 3416719"/>
              <a:gd name="connsiteX2" fmla="*/ 3018541 w 3044076"/>
              <a:gd name="connsiteY2" fmla="*/ 569491 h 3416719"/>
              <a:gd name="connsiteX3" fmla="*/ 2256428 w 3044076"/>
              <a:gd name="connsiteY3" fmla="*/ 3228736 h 3416719"/>
              <a:gd name="connsiteX4" fmla="*/ 898577 w 3044076"/>
              <a:gd name="connsiteY4" fmla="*/ 3199701 h 3416719"/>
              <a:gd name="connsiteX5" fmla="*/ 1778523 w 3044076"/>
              <a:gd name="connsiteY5" fmla="*/ 2635076 h 3416719"/>
              <a:gd name="connsiteX0" fmla="*/ 1778523 w 3044076"/>
              <a:gd name="connsiteY0" fmla="*/ 2502757 h 3284400"/>
              <a:gd name="connsiteX1" fmla="*/ 16320 w 3044076"/>
              <a:gd name="connsiteY1" fmla="*/ 839149 h 3284400"/>
              <a:gd name="connsiteX2" fmla="*/ 1282541 w 3044076"/>
              <a:gd name="connsiteY2" fmla="*/ 40224 h 3284400"/>
              <a:gd name="connsiteX3" fmla="*/ 3018541 w 3044076"/>
              <a:gd name="connsiteY3" fmla="*/ 437172 h 3284400"/>
              <a:gd name="connsiteX4" fmla="*/ 2256428 w 3044076"/>
              <a:gd name="connsiteY4" fmla="*/ 3096417 h 3284400"/>
              <a:gd name="connsiteX5" fmla="*/ 898577 w 3044076"/>
              <a:gd name="connsiteY5" fmla="*/ 3067382 h 3284400"/>
              <a:gd name="connsiteX6" fmla="*/ 1778523 w 3044076"/>
              <a:gd name="connsiteY6" fmla="*/ 2502757 h 3284400"/>
              <a:gd name="connsiteX0" fmla="*/ 1778523 w 3113720"/>
              <a:gd name="connsiteY0" fmla="*/ 2502757 h 3067612"/>
              <a:gd name="connsiteX1" fmla="*/ 16320 w 3113720"/>
              <a:gd name="connsiteY1" fmla="*/ 839149 h 3067612"/>
              <a:gd name="connsiteX2" fmla="*/ 1282541 w 3113720"/>
              <a:gd name="connsiteY2" fmla="*/ 40224 h 3067612"/>
              <a:gd name="connsiteX3" fmla="*/ 3018541 w 3113720"/>
              <a:gd name="connsiteY3" fmla="*/ 437172 h 3067612"/>
              <a:gd name="connsiteX4" fmla="*/ 2640554 w 3113720"/>
              <a:gd name="connsiteY4" fmla="*/ 2543462 h 3067612"/>
              <a:gd name="connsiteX5" fmla="*/ 898577 w 3113720"/>
              <a:gd name="connsiteY5" fmla="*/ 3067382 h 3067612"/>
              <a:gd name="connsiteX6" fmla="*/ 1778523 w 3113720"/>
              <a:gd name="connsiteY6" fmla="*/ 2502757 h 3067612"/>
              <a:gd name="connsiteX0" fmla="*/ 1779686 w 3114883"/>
              <a:gd name="connsiteY0" fmla="*/ 2502757 h 3519856"/>
              <a:gd name="connsiteX1" fmla="*/ 17483 w 3114883"/>
              <a:gd name="connsiteY1" fmla="*/ 839149 h 3519856"/>
              <a:gd name="connsiteX2" fmla="*/ 1283704 w 3114883"/>
              <a:gd name="connsiteY2" fmla="*/ 40224 h 3519856"/>
              <a:gd name="connsiteX3" fmla="*/ 3019704 w 3114883"/>
              <a:gd name="connsiteY3" fmla="*/ 437172 h 3519856"/>
              <a:gd name="connsiteX4" fmla="*/ 2641717 w 3114883"/>
              <a:gd name="connsiteY4" fmla="*/ 2543462 h 3519856"/>
              <a:gd name="connsiteX5" fmla="*/ 1701390 w 3114883"/>
              <a:gd name="connsiteY5" fmla="*/ 3519799 h 3519856"/>
              <a:gd name="connsiteX6" fmla="*/ 1779686 w 3114883"/>
              <a:gd name="connsiteY6" fmla="*/ 2502757 h 3519856"/>
              <a:gd name="connsiteX0" fmla="*/ 1481837 w 2817034"/>
              <a:gd name="connsiteY0" fmla="*/ 2502757 h 3519856"/>
              <a:gd name="connsiteX1" fmla="*/ 20254 w 2817034"/>
              <a:gd name="connsiteY1" fmla="*/ 1358591 h 3519856"/>
              <a:gd name="connsiteX2" fmla="*/ 985855 w 2817034"/>
              <a:gd name="connsiteY2" fmla="*/ 40224 h 3519856"/>
              <a:gd name="connsiteX3" fmla="*/ 2721855 w 2817034"/>
              <a:gd name="connsiteY3" fmla="*/ 437172 h 3519856"/>
              <a:gd name="connsiteX4" fmla="*/ 2343868 w 2817034"/>
              <a:gd name="connsiteY4" fmla="*/ 2543462 h 3519856"/>
              <a:gd name="connsiteX5" fmla="*/ 1403541 w 2817034"/>
              <a:gd name="connsiteY5" fmla="*/ 3519799 h 3519856"/>
              <a:gd name="connsiteX6" fmla="*/ 1481837 w 2817034"/>
              <a:gd name="connsiteY6" fmla="*/ 2502757 h 3519856"/>
              <a:gd name="connsiteX0" fmla="*/ 1592956 w 2928153"/>
              <a:gd name="connsiteY0" fmla="*/ 2502757 h 3519856"/>
              <a:gd name="connsiteX1" fmla="*/ 131373 w 2928153"/>
              <a:gd name="connsiteY1" fmla="*/ 1358591 h 3519856"/>
              <a:gd name="connsiteX2" fmla="*/ 1096974 w 2928153"/>
              <a:gd name="connsiteY2" fmla="*/ 40224 h 3519856"/>
              <a:gd name="connsiteX3" fmla="*/ 2832974 w 2928153"/>
              <a:gd name="connsiteY3" fmla="*/ 437172 h 3519856"/>
              <a:gd name="connsiteX4" fmla="*/ 2454987 w 2928153"/>
              <a:gd name="connsiteY4" fmla="*/ 2543462 h 3519856"/>
              <a:gd name="connsiteX5" fmla="*/ 1514660 w 2928153"/>
              <a:gd name="connsiteY5" fmla="*/ 3519799 h 3519856"/>
              <a:gd name="connsiteX6" fmla="*/ 1592956 w 2928153"/>
              <a:gd name="connsiteY6" fmla="*/ 2502757 h 3519856"/>
              <a:gd name="connsiteX0" fmla="*/ 1475387 w 2810584"/>
              <a:gd name="connsiteY0" fmla="*/ 2502757 h 3519856"/>
              <a:gd name="connsiteX1" fmla="*/ 13804 w 2810584"/>
              <a:gd name="connsiteY1" fmla="*/ 1358591 h 3519856"/>
              <a:gd name="connsiteX2" fmla="*/ 979405 w 2810584"/>
              <a:gd name="connsiteY2" fmla="*/ 40224 h 3519856"/>
              <a:gd name="connsiteX3" fmla="*/ 2715405 w 2810584"/>
              <a:gd name="connsiteY3" fmla="*/ 437172 h 3519856"/>
              <a:gd name="connsiteX4" fmla="*/ 2337418 w 2810584"/>
              <a:gd name="connsiteY4" fmla="*/ 2543462 h 3519856"/>
              <a:gd name="connsiteX5" fmla="*/ 1397091 w 2810584"/>
              <a:gd name="connsiteY5" fmla="*/ 3519799 h 3519856"/>
              <a:gd name="connsiteX6" fmla="*/ 1475387 w 2810584"/>
              <a:gd name="connsiteY6" fmla="*/ 2502757 h 3519856"/>
              <a:gd name="connsiteX0" fmla="*/ 1475387 w 2853090"/>
              <a:gd name="connsiteY0" fmla="*/ 2502757 h 3519818"/>
              <a:gd name="connsiteX1" fmla="*/ 13804 w 2853090"/>
              <a:gd name="connsiteY1" fmla="*/ 1358591 h 3519818"/>
              <a:gd name="connsiteX2" fmla="*/ 979405 w 2853090"/>
              <a:gd name="connsiteY2" fmla="*/ 40224 h 3519818"/>
              <a:gd name="connsiteX3" fmla="*/ 2715405 w 2853090"/>
              <a:gd name="connsiteY3" fmla="*/ 437172 h 3519818"/>
              <a:gd name="connsiteX4" fmla="*/ 2437623 w 2853090"/>
              <a:gd name="connsiteY4" fmla="*/ 2526706 h 3519818"/>
              <a:gd name="connsiteX5" fmla="*/ 1397091 w 2853090"/>
              <a:gd name="connsiteY5" fmla="*/ 3519799 h 3519818"/>
              <a:gd name="connsiteX6" fmla="*/ 1475387 w 2853090"/>
              <a:gd name="connsiteY6" fmla="*/ 2502757 h 3519818"/>
              <a:gd name="connsiteX0" fmla="*/ 1475387 w 2853091"/>
              <a:gd name="connsiteY0" fmla="*/ 2502757 h 3519824"/>
              <a:gd name="connsiteX1" fmla="*/ 13804 w 2853091"/>
              <a:gd name="connsiteY1" fmla="*/ 1358591 h 3519824"/>
              <a:gd name="connsiteX2" fmla="*/ 979405 w 2853091"/>
              <a:gd name="connsiteY2" fmla="*/ 40224 h 3519824"/>
              <a:gd name="connsiteX3" fmla="*/ 2715405 w 2853091"/>
              <a:gd name="connsiteY3" fmla="*/ 437172 h 3519824"/>
              <a:gd name="connsiteX4" fmla="*/ 2437623 w 2853091"/>
              <a:gd name="connsiteY4" fmla="*/ 2526706 h 3519824"/>
              <a:gd name="connsiteX5" fmla="*/ 1397091 w 2853091"/>
              <a:gd name="connsiteY5" fmla="*/ 3519799 h 3519824"/>
              <a:gd name="connsiteX6" fmla="*/ 1475387 w 2853091"/>
              <a:gd name="connsiteY6" fmla="*/ 2502757 h 3519824"/>
              <a:gd name="connsiteX0" fmla="*/ 1625079 w 2852472"/>
              <a:gd name="connsiteY0" fmla="*/ 2620050 h 3520119"/>
              <a:gd name="connsiteX1" fmla="*/ 13185 w 2852472"/>
              <a:gd name="connsiteY1" fmla="*/ 1358591 h 3520119"/>
              <a:gd name="connsiteX2" fmla="*/ 978786 w 2852472"/>
              <a:gd name="connsiteY2" fmla="*/ 40224 h 3520119"/>
              <a:gd name="connsiteX3" fmla="*/ 2714786 w 2852472"/>
              <a:gd name="connsiteY3" fmla="*/ 437172 h 3520119"/>
              <a:gd name="connsiteX4" fmla="*/ 2437004 w 2852472"/>
              <a:gd name="connsiteY4" fmla="*/ 2526706 h 3520119"/>
              <a:gd name="connsiteX5" fmla="*/ 1396472 w 2852472"/>
              <a:gd name="connsiteY5" fmla="*/ 3519799 h 3520119"/>
              <a:gd name="connsiteX6" fmla="*/ 1625079 w 2852472"/>
              <a:gd name="connsiteY6" fmla="*/ 2620050 h 3520119"/>
              <a:gd name="connsiteX0" fmla="*/ 1625079 w 2852472"/>
              <a:gd name="connsiteY0" fmla="*/ 2620050 h 3520127"/>
              <a:gd name="connsiteX1" fmla="*/ 13185 w 2852472"/>
              <a:gd name="connsiteY1" fmla="*/ 1358591 h 3520127"/>
              <a:gd name="connsiteX2" fmla="*/ 978786 w 2852472"/>
              <a:gd name="connsiteY2" fmla="*/ 40224 h 3520127"/>
              <a:gd name="connsiteX3" fmla="*/ 2714786 w 2852472"/>
              <a:gd name="connsiteY3" fmla="*/ 437172 h 3520127"/>
              <a:gd name="connsiteX4" fmla="*/ 2437004 w 2852472"/>
              <a:gd name="connsiteY4" fmla="*/ 2526706 h 3520127"/>
              <a:gd name="connsiteX5" fmla="*/ 1396472 w 2852472"/>
              <a:gd name="connsiteY5" fmla="*/ 3519799 h 3520127"/>
              <a:gd name="connsiteX6" fmla="*/ 1625079 w 2852472"/>
              <a:gd name="connsiteY6" fmla="*/ 2620050 h 3520127"/>
              <a:gd name="connsiteX0" fmla="*/ 1614017 w 2841410"/>
              <a:gd name="connsiteY0" fmla="*/ 2620050 h 3520052"/>
              <a:gd name="connsiteX1" fmla="*/ 1201538 w 2841410"/>
              <a:gd name="connsiteY1" fmla="*/ 2252043 h 3520052"/>
              <a:gd name="connsiteX2" fmla="*/ 2123 w 2841410"/>
              <a:gd name="connsiteY2" fmla="*/ 1358591 h 3520052"/>
              <a:gd name="connsiteX3" fmla="*/ 967724 w 2841410"/>
              <a:gd name="connsiteY3" fmla="*/ 40224 h 3520052"/>
              <a:gd name="connsiteX4" fmla="*/ 2703724 w 2841410"/>
              <a:gd name="connsiteY4" fmla="*/ 437172 h 3520052"/>
              <a:gd name="connsiteX5" fmla="*/ 2425942 w 2841410"/>
              <a:gd name="connsiteY5" fmla="*/ 2526706 h 3520052"/>
              <a:gd name="connsiteX6" fmla="*/ 1385410 w 2841410"/>
              <a:gd name="connsiteY6" fmla="*/ 3519799 h 3520052"/>
              <a:gd name="connsiteX7" fmla="*/ 1614017 w 2841410"/>
              <a:gd name="connsiteY7" fmla="*/ 2620050 h 3520052"/>
              <a:gd name="connsiteX0" fmla="*/ 1616325 w 2843718"/>
              <a:gd name="connsiteY0" fmla="*/ 2620050 h 3520046"/>
              <a:gd name="connsiteX1" fmla="*/ 652712 w 2843718"/>
              <a:gd name="connsiteY1" fmla="*/ 2335824 h 3520046"/>
              <a:gd name="connsiteX2" fmla="*/ 4431 w 2843718"/>
              <a:gd name="connsiteY2" fmla="*/ 1358591 h 3520046"/>
              <a:gd name="connsiteX3" fmla="*/ 970032 w 2843718"/>
              <a:gd name="connsiteY3" fmla="*/ 40224 h 3520046"/>
              <a:gd name="connsiteX4" fmla="*/ 2706032 w 2843718"/>
              <a:gd name="connsiteY4" fmla="*/ 437172 h 3520046"/>
              <a:gd name="connsiteX5" fmla="*/ 2428250 w 2843718"/>
              <a:gd name="connsiteY5" fmla="*/ 2526706 h 3520046"/>
              <a:gd name="connsiteX6" fmla="*/ 1387718 w 2843718"/>
              <a:gd name="connsiteY6" fmla="*/ 3519799 h 3520046"/>
              <a:gd name="connsiteX7" fmla="*/ 1616325 w 2843718"/>
              <a:gd name="connsiteY7" fmla="*/ 2620050 h 3520046"/>
              <a:gd name="connsiteX0" fmla="*/ 1616326 w 2775892"/>
              <a:gd name="connsiteY0" fmla="*/ 2620050 h 3520047"/>
              <a:gd name="connsiteX1" fmla="*/ 652713 w 2775892"/>
              <a:gd name="connsiteY1" fmla="*/ 2335824 h 3520047"/>
              <a:gd name="connsiteX2" fmla="*/ 4432 w 2775892"/>
              <a:gd name="connsiteY2" fmla="*/ 1358591 h 3520047"/>
              <a:gd name="connsiteX3" fmla="*/ 970033 w 2775892"/>
              <a:gd name="connsiteY3" fmla="*/ 40224 h 3520047"/>
              <a:gd name="connsiteX4" fmla="*/ 2554597 w 2775892"/>
              <a:gd name="connsiteY4" fmla="*/ 437172 h 3520047"/>
              <a:gd name="connsiteX5" fmla="*/ 2428251 w 2775892"/>
              <a:gd name="connsiteY5" fmla="*/ 2526706 h 3520047"/>
              <a:gd name="connsiteX6" fmla="*/ 1387719 w 2775892"/>
              <a:gd name="connsiteY6" fmla="*/ 3519799 h 3520047"/>
              <a:gd name="connsiteX7" fmla="*/ 1616326 w 2775892"/>
              <a:gd name="connsiteY7" fmla="*/ 2620050 h 3520047"/>
              <a:gd name="connsiteX0" fmla="*/ 1616326 w 2775892"/>
              <a:gd name="connsiteY0" fmla="*/ 2610066 h 3510063"/>
              <a:gd name="connsiteX1" fmla="*/ 652713 w 2775892"/>
              <a:gd name="connsiteY1" fmla="*/ 2325840 h 3510063"/>
              <a:gd name="connsiteX2" fmla="*/ 4432 w 2775892"/>
              <a:gd name="connsiteY2" fmla="*/ 1348607 h 3510063"/>
              <a:gd name="connsiteX3" fmla="*/ 970033 w 2775892"/>
              <a:gd name="connsiteY3" fmla="*/ 30240 h 3510063"/>
              <a:gd name="connsiteX4" fmla="*/ 2554597 w 2775892"/>
              <a:gd name="connsiteY4" fmla="*/ 427188 h 3510063"/>
              <a:gd name="connsiteX5" fmla="*/ 2428251 w 2775892"/>
              <a:gd name="connsiteY5" fmla="*/ 2516722 h 3510063"/>
              <a:gd name="connsiteX6" fmla="*/ 1387719 w 2775892"/>
              <a:gd name="connsiteY6" fmla="*/ 3509815 h 3510063"/>
              <a:gd name="connsiteX7" fmla="*/ 1616326 w 2775892"/>
              <a:gd name="connsiteY7" fmla="*/ 2610066 h 3510063"/>
              <a:gd name="connsiteX0" fmla="*/ 1616326 w 2835644"/>
              <a:gd name="connsiteY0" fmla="*/ 2610066 h 3510063"/>
              <a:gd name="connsiteX1" fmla="*/ 652713 w 2835644"/>
              <a:gd name="connsiteY1" fmla="*/ 2325840 h 3510063"/>
              <a:gd name="connsiteX2" fmla="*/ 4432 w 2835644"/>
              <a:gd name="connsiteY2" fmla="*/ 1348607 h 3510063"/>
              <a:gd name="connsiteX3" fmla="*/ 970033 w 2835644"/>
              <a:gd name="connsiteY3" fmla="*/ 30240 h 3510063"/>
              <a:gd name="connsiteX4" fmla="*/ 2554597 w 2835644"/>
              <a:gd name="connsiteY4" fmla="*/ 427188 h 3510063"/>
              <a:gd name="connsiteX5" fmla="*/ 2428251 w 2835644"/>
              <a:gd name="connsiteY5" fmla="*/ 2516722 h 3510063"/>
              <a:gd name="connsiteX6" fmla="*/ 1387719 w 2835644"/>
              <a:gd name="connsiteY6" fmla="*/ 3509815 h 3510063"/>
              <a:gd name="connsiteX7" fmla="*/ 1616326 w 2835644"/>
              <a:gd name="connsiteY7" fmla="*/ 2610066 h 3510063"/>
              <a:gd name="connsiteX0" fmla="*/ 1616326 w 2932215"/>
              <a:gd name="connsiteY0" fmla="*/ 2687486 h 3587483"/>
              <a:gd name="connsiteX1" fmla="*/ 652713 w 2932215"/>
              <a:gd name="connsiteY1" fmla="*/ 2403260 h 3587483"/>
              <a:gd name="connsiteX2" fmla="*/ 4432 w 2932215"/>
              <a:gd name="connsiteY2" fmla="*/ 1426027 h 3587483"/>
              <a:gd name="connsiteX3" fmla="*/ 970033 w 2932215"/>
              <a:gd name="connsiteY3" fmla="*/ 107660 h 3587483"/>
              <a:gd name="connsiteX4" fmla="*/ 2733566 w 2932215"/>
              <a:gd name="connsiteY4" fmla="*/ 283611 h 3587483"/>
              <a:gd name="connsiteX5" fmla="*/ 2428251 w 2932215"/>
              <a:gd name="connsiteY5" fmla="*/ 2594142 h 3587483"/>
              <a:gd name="connsiteX6" fmla="*/ 1387719 w 2932215"/>
              <a:gd name="connsiteY6" fmla="*/ 3587235 h 3587483"/>
              <a:gd name="connsiteX7" fmla="*/ 1616326 w 2932215"/>
              <a:gd name="connsiteY7" fmla="*/ 2687486 h 3587483"/>
              <a:gd name="connsiteX0" fmla="*/ 1616326 w 2932215"/>
              <a:gd name="connsiteY0" fmla="*/ 2692858 h 3592855"/>
              <a:gd name="connsiteX1" fmla="*/ 652713 w 2932215"/>
              <a:gd name="connsiteY1" fmla="*/ 2408632 h 3592855"/>
              <a:gd name="connsiteX2" fmla="*/ 4432 w 2932215"/>
              <a:gd name="connsiteY2" fmla="*/ 1431399 h 3592855"/>
              <a:gd name="connsiteX3" fmla="*/ 970033 w 2932215"/>
              <a:gd name="connsiteY3" fmla="*/ 113032 h 3592855"/>
              <a:gd name="connsiteX4" fmla="*/ 2733566 w 2932215"/>
              <a:gd name="connsiteY4" fmla="*/ 288983 h 3592855"/>
              <a:gd name="connsiteX5" fmla="*/ 2428251 w 2932215"/>
              <a:gd name="connsiteY5" fmla="*/ 2599514 h 3592855"/>
              <a:gd name="connsiteX6" fmla="*/ 1387719 w 2932215"/>
              <a:gd name="connsiteY6" fmla="*/ 3592607 h 3592855"/>
              <a:gd name="connsiteX7" fmla="*/ 1616326 w 2932215"/>
              <a:gd name="connsiteY7" fmla="*/ 2692858 h 3592855"/>
              <a:gd name="connsiteX0" fmla="*/ 1616326 w 2783628"/>
              <a:gd name="connsiteY0" fmla="*/ 2609809 h 3509806"/>
              <a:gd name="connsiteX1" fmla="*/ 652713 w 2783628"/>
              <a:gd name="connsiteY1" fmla="*/ 2325583 h 3509806"/>
              <a:gd name="connsiteX2" fmla="*/ 4432 w 2783628"/>
              <a:gd name="connsiteY2" fmla="*/ 1348350 h 3509806"/>
              <a:gd name="connsiteX3" fmla="*/ 970033 w 2783628"/>
              <a:gd name="connsiteY3" fmla="*/ 29983 h 3509806"/>
              <a:gd name="connsiteX4" fmla="*/ 2430695 w 2783628"/>
              <a:gd name="connsiteY4" fmla="*/ 440744 h 3509806"/>
              <a:gd name="connsiteX5" fmla="*/ 2428251 w 2783628"/>
              <a:gd name="connsiteY5" fmla="*/ 2516465 h 3509806"/>
              <a:gd name="connsiteX6" fmla="*/ 1387719 w 2783628"/>
              <a:gd name="connsiteY6" fmla="*/ 3509558 h 3509806"/>
              <a:gd name="connsiteX7" fmla="*/ 1616326 w 2783628"/>
              <a:gd name="connsiteY7" fmla="*/ 2609809 h 3509806"/>
              <a:gd name="connsiteX0" fmla="*/ 1616326 w 2783628"/>
              <a:gd name="connsiteY0" fmla="*/ 2609809 h 3178463"/>
              <a:gd name="connsiteX1" fmla="*/ 652713 w 2783628"/>
              <a:gd name="connsiteY1" fmla="*/ 2325583 h 3178463"/>
              <a:gd name="connsiteX2" fmla="*/ 4432 w 2783628"/>
              <a:gd name="connsiteY2" fmla="*/ 1348350 h 3178463"/>
              <a:gd name="connsiteX3" fmla="*/ 970033 w 2783628"/>
              <a:gd name="connsiteY3" fmla="*/ 29983 h 3178463"/>
              <a:gd name="connsiteX4" fmla="*/ 2430695 w 2783628"/>
              <a:gd name="connsiteY4" fmla="*/ 440744 h 3178463"/>
              <a:gd name="connsiteX5" fmla="*/ 2428251 w 2783628"/>
              <a:gd name="connsiteY5" fmla="*/ 2516465 h 3178463"/>
              <a:gd name="connsiteX6" fmla="*/ 1318885 w 2783628"/>
              <a:gd name="connsiteY6" fmla="*/ 3178063 h 3178463"/>
              <a:gd name="connsiteX7" fmla="*/ 1616326 w 2783628"/>
              <a:gd name="connsiteY7" fmla="*/ 2609809 h 3178463"/>
              <a:gd name="connsiteX0" fmla="*/ 1368523 w 2783628"/>
              <a:gd name="connsiteY0" fmla="*/ 2595997 h 3178347"/>
              <a:gd name="connsiteX1" fmla="*/ 652713 w 2783628"/>
              <a:gd name="connsiteY1" fmla="*/ 2325583 h 3178347"/>
              <a:gd name="connsiteX2" fmla="*/ 4432 w 2783628"/>
              <a:gd name="connsiteY2" fmla="*/ 1348350 h 3178347"/>
              <a:gd name="connsiteX3" fmla="*/ 970033 w 2783628"/>
              <a:gd name="connsiteY3" fmla="*/ 29983 h 3178347"/>
              <a:gd name="connsiteX4" fmla="*/ 2430695 w 2783628"/>
              <a:gd name="connsiteY4" fmla="*/ 440744 h 3178347"/>
              <a:gd name="connsiteX5" fmla="*/ 2428251 w 2783628"/>
              <a:gd name="connsiteY5" fmla="*/ 2516465 h 3178347"/>
              <a:gd name="connsiteX6" fmla="*/ 1318885 w 2783628"/>
              <a:gd name="connsiteY6" fmla="*/ 3178063 h 3178347"/>
              <a:gd name="connsiteX7" fmla="*/ 1368523 w 2783628"/>
              <a:gd name="connsiteY7" fmla="*/ 2595997 h 3178347"/>
              <a:gd name="connsiteX0" fmla="*/ 1368068 w 2783173"/>
              <a:gd name="connsiteY0" fmla="*/ 2595997 h 3178330"/>
              <a:gd name="connsiteX1" fmla="*/ 666026 w 2783173"/>
              <a:gd name="connsiteY1" fmla="*/ 2505142 h 3178330"/>
              <a:gd name="connsiteX2" fmla="*/ 3977 w 2783173"/>
              <a:gd name="connsiteY2" fmla="*/ 1348350 h 3178330"/>
              <a:gd name="connsiteX3" fmla="*/ 969578 w 2783173"/>
              <a:gd name="connsiteY3" fmla="*/ 29983 h 3178330"/>
              <a:gd name="connsiteX4" fmla="*/ 2430240 w 2783173"/>
              <a:gd name="connsiteY4" fmla="*/ 440744 h 3178330"/>
              <a:gd name="connsiteX5" fmla="*/ 2427796 w 2783173"/>
              <a:gd name="connsiteY5" fmla="*/ 2516465 h 3178330"/>
              <a:gd name="connsiteX6" fmla="*/ 1318430 w 2783173"/>
              <a:gd name="connsiteY6" fmla="*/ 3178063 h 3178330"/>
              <a:gd name="connsiteX7" fmla="*/ 1368068 w 2783173"/>
              <a:gd name="connsiteY7" fmla="*/ 2595997 h 3178330"/>
              <a:gd name="connsiteX0" fmla="*/ 1372855 w 2787960"/>
              <a:gd name="connsiteY0" fmla="*/ 2595997 h 3178356"/>
              <a:gd name="connsiteX1" fmla="*/ 560678 w 2787960"/>
              <a:gd name="connsiteY1" fmla="*/ 2242708 h 3178356"/>
              <a:gd name="connsiteX2" fmla="*/ 8764 w 2787960"/>
              <a:gd name="connsiteY2" fmla="*/ 1348350 h 3178356"/>
              <a:gd name="connsiteX3" fmla="*/ 974365 w 2787960"/>
              <a:gd name="connsiteY3" fmla="*/ 29983 h 3178356"/>
              <a:gd name="connsiteX4" fmla="*/ 2435027 w 2787960"/>
              <a:gd name="connsiteY4" fmla="*/ 440744 h 3178356"/>
              <a:gd name="connsiteX5" fmla="*/ 2432583 w 2787960"/>
              <a:gd name="connsiteY5" fmla="*/ 2516465 h 3178356"/>
              <a:gd name="connsiteX6" fmla="*/ 1323217 w 2787960"/>
              <a:gd name="connsiteY6" fmla="*/ 3178063 h 3178356"/>
              <a:gd name="connsiteX7" fmla="*/ 1372855 w 2787960"/>
              <a:gd name="connsiteY7" fmla="*/ 2595997 h 3178356"/>
              <a:gd name="connsiteX0" fmla="*/ 1239445 w 2654550"/>
              <a:gd name="connsiteY0" fmla="*/ 2595997 h 3178356"/>
              <a:gd name="connsiteX1" fmla="*/ 427268 w 2654550"/>
              <a:gd name="connsiteY1" fmla="*/ 2242708 h 3178356"/>
              <a:gd name="connsiteX2" fmla="*/ 13023 w 2654550"/>
              <a:gd name="connsiteY2" fmla="*/ 933980 h 3178356"/>
              <a:gd name="connsiteX3" fmla="*/ 840955 w 2654550"/>
              <a:gd name="connsiteY3" fmla="*/ 29983 h 3178356"/>
              <a:gd name="connsiteX4" fmla="*/ 2301617 w 2654550"/>
              <a:gd name="connsiteY4" fmla="*/ 440744 h 3178356"/>
              <a:gd name="connsiteX5" fmla="*/ 2299173 w 2654550"/>
              <a:gd name="connsiteY5" fmla="*/ 2516465 h 3178356"/>
              <a:gd name="connsiteX6" fmla="*/ 1189807 w 2654550"/>
              <a:gd name="connsiteY6" fmla="*/ 3178063 h 3178356"/>
              <a:gd name="connsiteX7" fmla="*/ 1239445 w 2654550"/>
              <a:gd name="connsiteY7" fmla="*/ 2595997 h 3178356"/>
              <a:gd name="connsiteX0" fmla="*/ 1269982 w 2685087"/>
              <a:gd name="connsiteY0" fmla="*/ 2595997 h 3178378"/>
              <a:gd name="connsiteX1" fmla="*/ 278837 w 2685087"/>
              <a:gd name="connsiteY1" fmla="*/ 2049335 h 3178378"/>
              <a:gd name="connsiteX2" fmla="*/ 43560 w 2685087"/>
              <a:gd name="connsiteY2" fmla="*/ 933980 h 3178378"/>
              <a:gd name="connsiteX3" fmla="*/ 871492 w 2685087"/>
              <a:gd name="connsiteY3" fmla="*/ 29983 h 3178378"/>
              <a:gd name="connsiteX4" fmla="*/ 2332154 w 2685087"/>
              <a:gd name="connsiteY4" fmla="*/ 440744 h 3178378"/>
              <a:gd name="connsiteX5" fmla="*/ 2329710 w 2685087"/>
              <a:gd name="connsiteY5" fmla="*/ 2516465 h 3178378"/>
              <a:gd name="connsiteX6" fmla="*/ 1220344 w 2685087"/>
              <a:gd name="connsiteY6" fmla="*/ 3178063 h 3178378"/>
              <a:gd name="connsiteX7" fmla="*/ 1269982 w 2685087"/>
              <a:gd name="connsiteY7" fmla="*/ 2595997 h 3178378"/>
              <a:gd name="connsiteX0" fmla="*/ 1255102 w 2670207"/>
              <a:gd name="connsiteY0" fmla="*/ 2595997 h 3178378"/>
              <a:gd name="connsiteX1" fmla="*/ 263957 w 2670207"/>
              <a:gd name="connsiteY1" fmla="*/ 2049335 h 3178378"/>
              <a:gd name="connsiteX2" fmla="*/ 28680 w 2670207"/>
              <a:gd name="connsiteY2" fmla="*/ 933980 h 3178378"/>
              <a:gd name="connsiteX3" fmla="*/ 856612 w 2670207"/>
              <a:gd name="connsiteY3" fmla="*/ 29983 h 3178378"/>
              <a:gd name="connsiteX4" fmla="*/ 2317274 w 2670207"/>
              <a:gd name="connsiteY4" fmla="*/ 440744 h 3178378"/>
              <a:gd name="connsiteX5" fmla="*/ 2314830 w 2670207"/>
              <a:gd name="connsiteY5" fmla="*/ 2516465 h 3178378"/>
              <a:gd name="connsiteX6" fmla="*/ 1205464 w 2670207"/>
              <a:gd name="connsiteY6" fmla="*/ 3178063 h 3178378"/>
              <a:gd name="connsiteX7" fmla="*/ 1255102 w 2670207"/>
              <a:gd name="connsiteY7" fmla="*/ 2595997 h 3178378"/>
              <a:gd name="connsiteX0" fmla="*/ 1302388 w 2717493"/>
              <a:gd name="connsiteY0" fmla="*/ 2595997 h 3178378"/>
              <a:gd name="connsiteX1" fmla="*/ 311243 w 2717493"/>
              <a:gd name="connsiteY1" fmla="*/ 2049335 h 3178378"/>
              <a:gd name="connsiteX2" fmla="*/ 64060 w 2717493"/>
              <a:gd name="connsiteY2" fmla="*/ 2023961 h 3178378"/>
              <a:gd name="connsiteX3" fmla="*/ 75966 w 2717493"/>
              <a:gd name="connsiteY3" fmla="*/ 933980 h 3178378"/>
              <a:gd name="connsiteX4" fmla="*/ 903898 w 2717493"/>
              <a:gd name="connsiteY4" fmla="*/ 29983 h 3178378"/>
              <a:gd name="connsiteX5" fmla="*/ 2364560 w 2717493"/>
              <a:gd name="connsiteY5" fmla="*/ 440744 h 3178378"/>
              <a:gd name="connsiteX6" fmla="*/ 2362116 w 2717493"/>
              <a:gd name="connsiteY6" fmla="*/ 2516465 h 3178378"/>
              <a:gd name="connsiteX7" fmla="*/ 1252750 w 2717493"/>
              <a:gd name="connsiteY7" fmla="*/ 3178063 h 3178378"/>
              <a:gd name="connsiteX8" fmla="*/ 1302388 w 2717493"/>
              <a:gd name="connsiteY8" fmla="*/ 2595997 h 3178378"/>
              <a:gd name="connsiteX0" fmla="*/ 1302388 w 2717493"/>
              <a:gd name="connsiteY0" fmla="*/ 2595997 h 3178354"/>
              <a:gd name="connsiteX1" fmla="*/ 228642 w 2717493"/>
              <a:gd name="connsiteY1" fmla="*/ 2256521 h 3178354"/>
              <a:gd name="connsiteX2" fmla="*/ 64060 w 2717493"/>
              <a:gd name="connsiteY2" fmla="*/ 2023961 h 3178354"/>
              <a:gd name="connsiteX3" fmla="*/ 75966 w 2717493"/>
              <a:gd name="connsiteY3" fmla="*/ 933980 h 3178354"/>
              <a:gd name="connsiteX4" fmla="*/ 903898 w 2717493"/>
              <a:gd name="connsiteY4" fmla="*/ 29983 h 3178354"/>
              <a:gd name="connsiteX5" fmla="*/ 2364560 w 2717493"/>
              <a:gd name="connsiteY5" fmla="*/ 440744 h 3178354"/>
              <a:gd name="connsiteX6" fmla="*/ 2362116 w 2717493"/>
              <a:gd name="connsiteY6" fmla="*/ 2516465 h 3178354"/>
              <a:gd name="connsiteX7" fmla="*/ 1252750 w 2717493"/>
              <a:gd name="connsiteY7" fmla="*/ 3178063 h 3178354"/>
              <a:gd name="connsiteX8" fmla="*/ 1302388 w 2717493"/>
              <a:gd name="connsiteY8" fmla="*/ 2595997 h 3178354"/>
              <a:gd name="connsiteX0" fmla="*/ 1282282 w 2697387"/>
              <a:gd name="connsiteY0" fmla="*/ 2595997 h 3178354"/>
              <a:gd name="connsiteX1" fmla="*/ 208536 w 2697387"/>
              <a:gd name="connsiteY1" fmla="*/ 2256521 h 3178354"/>
              <a:gd name="connsiteX2" fmla="*/ 55860 w 2697387"/>
              <a:gd name="connsiteY2" fmla="*/ 933980 h 3178354"/>
              <a:gd name="connsiteX3" fmla="*/ 883792 w 2697387"/>
              <a:gd name="connsiteY3" fmla="*/ 29983 h 3178354"/>
              <a:gd name="connsiteX4" fmla="*/ 2344454 w 2697387"/>
              <a:gd name="connsiteY4" fmla="*/ 440744 h 3178354"/>
              <a:gd name="connsiteX5" fmla="*/ 2342010 w 2697387"/>
              <a:gd name="connsiteY5" fmla="*/ 2516465 h 3178354"/>
              <a:gd name="connsiteX6" fmla="*/ 1232644 w 2697387"/>
              <a:gd name="connsiteY6" fmla="*/ 3178063 h 3178354"/>
              <a:gd name="connsiteX7" fmla="*/ 1282282 w 2697387"/>
              <a:gd name="connsiteY7" fmla="*/ 2595997 h 3178354"/>
              <a:gd name="connsiteX0" fmla="*/ 1282282 w 2697387"/>
              <a:gd name="connsiteY0" fmla="*/ 2595997 h 3178374"/>
              <a:gd name="connsiteX1" fmla="*/ 208535 w 2697387"/>
              <a:gd name="connsiteY1" fmla="*/ 2090773 h 3178374"/>
              <a:gd name="connsiteX2" fmla="*/ 55860 w 2697387"/>
              <a:gd name="connsiteY2" fmla="*/ 933980 h 3178374"/>
              <a:gd name="connsiteX3" fmla="*/ 883792 w 2697387"/>
              <a:gd name="connsiteY3" fmla="*/ 29983 h 3178374"/>
              <a:gd name="connsiteX4" fmla="*/ 2344454 w 2697387"/>
              <a:gd name="connsiteY4" fmla="*/ 440744 h 3178374"/>
              <a:gd name="connsiteX5" fmla="*/ 2342010 w 2697387"/>
              <a:gd name="connsiteY5" fmla="*/ 2516465 h 3178374"/>
              <a:gd name="connsiteX6" fmla="*/ 1232644 w 2697387"/>
              <a:gd name="connsiteY6" fmla="*/ 3178063 h 3178374"/>
              <a:gd name="connsiteX7" fmla="*/ 1282282 w 2697387"/>
              <a:gd name="connsiteY7" fmla="*/ 2595997 h 3178374"/>
              <a:gd name="connsiteX0" fmla="*/ 1282282 w 2697387"/>
              <a:gd name="connsiteY0" fmla="*/ 2595997 h 3178373"/>
              <a:gd name="connsiteX1" fmla="*/ 208535 w 2697387"/>
              <a:gd name="connsiteY1" fmla="*/ 2090773 h 3178373"/>
              <a:gd name="connsiteX2" fmla="*/ 55860 w 2697387"/>
              <a:gd name="connsiteY2" fmla="*/ 933980 h 3178373"/>
              <a:gd name="connsiteX3" fmla="*/ 883792 w 2697387"/>
              <a:gd name="connsiteY3" fmla="*/ 29983 h 3178373"/>
              <a:gd name="connsiteX4" fmla="*/ 2344454 w 2697387"/>
              <a:gd name="connsiteY4" fmla="*/ 440744 h 3178373"/>
              <a:gd name="connsiteX5" fmla="*/ 2342010 w 2697387"/>
              <a:gd name="connsiteY5" fmla="*/ 2516465 h 3178373"/>
              <a:gd name="connsiteX6" fmla="*/ 1232644 w 2697387"/>
              <a:gd name="connsiteY6" fmla="*/ 3178063 h 3178373"/>
              <a:gd name="connsiteX7" fmla="*/ 1282282 w 2697387"/>
              <a:gd name="connsiteY7" fmla="*/ 2595997 h 3178373"/>
              <a:gd name="connsiteX0" fmla="*/ 1233747 w 2648852"/>
              <a:gd name="connsiteY0" fmla="*/ 2595997 h 3178373"/>
              <a:gd name="connsiteX1" fmla="*/ 7325 w 2648852"/>
              <a:gd name="connsiteY1" fmla="*/ 933980 h 3178373"/>
              <a:gd name="connsiteX2" fmla="*/ 835257 w 2648852"/>
              <a:gd name="connsiteY2" fmla="*/ 29983 h 3178373"/>
              <a:gd name="connsiteX3" fmla="*/ 2295919 w 2648852"/>
              <a:gd name="connsiteY3" fmla="*/ 440744 h 3178373"/>
              <a:gd name="connsiteX4" fmla="*/ 2293475 w 2648852"/>
              <a:gd name="connsiteY4" fmla="*/ 2516465 h 3178373"/>
              <a:gd name="connsiteX5" fmla="*/ 1184109 w 2648852"/>
              <a:gd name="connsiteY5" fmla="*/ 3178063 h 3178373"/>
              <a:gd name="connsiteX6" fmla="*/ 1233747 w 2648852"/>
              <a:gd name="connsiteY6" fmla="*/ 2595997 h 3178373"/>
              <a:gd name="connsiteX0" fmla="*/ 1205357 w 2647995"/>
              <a:gd name="connsiteY0" fmla="*/ 2526936 h 3178066"/>
              <a:gd name="connsiteX1" fmla="*/ 6468 w 2647995"/>
              <a:gd name="connsiteY1" fmla="*/ 933980 h 3178066"/>
              <a:gd name="connsiteX2" fmla="*/ 834400 w 2647995"/>
              <a:gd name="connsiteY2" fmla="*/ 29983 h 3178066"/>
              <a:gd name="connsiteX3" fmla="*/ 2295062 w 2647995"/>
              <a:gd name="connsiteY3" fmla="*/ 440744 h 3178066"/>
              <a:gd name="connsiteX4" fmla="*/ 2292618 w 2647995"/>
              <a:gd name="connsiteY4" fmla="*/ 2516465 h 3178066"/>
              <a:gd name="connsiteX5" fmla="*/ 1183252 w 2647995"/>
              <a:gd name="connsiteY5" fmla="*/ 3178063 h 3178066"/>
              <a:gd name="connsiteX6" fmla="*/ 1205357 w 2647995"/>
              <a:gd name="connsiteY6" fmla="*/ 2526936 h 3178066"/>
              <a:gd name="connsiteX0" fmla="*/ 1205357 w 2647995"/>
              <a:gd name="connsiteY0" fmla="*/ 2526936 h 3178066"/>
              <a:gd name="connsiteX1" fmla="*/ 6468 w 2647995"/>
              <a:gd name="connsiteY1" fmla="*/ 933980 h 3178066"/>
              <a:gd name="connsiteX2" fmla="*/ 834400 w 2647995"/>
              <a:gd name="connsiteY2" fmla="*/ 29983 h 3178066"/>
              <a:gd name="connsiteX3" fmla="*/ 2295062 w 2647995"/>
              <a:gd name="connsiteY3" fmla="*/ 440744 h 3178066"/>
              <a:gd name="connsiteX4" fmla="*/ 2292618 w 2647995"/>
              <a:gd name="connsiteY4" fmla="*/ 2516465 h 3178066"/>
              <a:gd name="connsiteX5" fmla="*/ 1183252 w 2647995"/>
              <a:gd name="connsiteY5" fmla="*/ 3178063 h 3178066"/>
              <a:gd name="connsiteX6" fmla="*/ 1205357 w 2647995"/>
              <a:gd name="connsiteY6" fmla="*/ 2526936 h 3178066"/>
              <a:gd name="connsiteX0" fmla="*/ 1314228 w 2756866"/>
              <a:gd name="connsiteY0" fmla="*/ 2526936 h 3178068"/>
              <a:gd name="connsiteX1" fmla="*/ 5204 w 2756866"/>
              <a:gd name="connsiteY1" fmla="*/ 1748908 h 3178068"/>
              <a:gd name="connsiteX2" fmla="*/ 943271 w 2756866"/>
              <a:gd name="connsiteY2" fmla="*/ 29983 h 3178068"/>
              <a:gd name="connsiteX3" fmla="*/ 2403933 w 2756866"/>
              <a:gd name="connsiteY3" fmla="*/ 440744 h 3178068"/>
              <a:gd name="connsiteX4" fmla="*/ 2401489 w 2756866"/>
              <a:gd name="connsiteY4" fmla="*/ 2516465 h 3178068"/>
              <a:gd name="connsiteX5" fmla="*/ 1292123 w 2756866"/>
              <a:gd name="connsiteY5" fmla="*/ 3178063 h 3178068"/>
              <a:gd name="connsiteX6" fmla="*/ 1314228 w 2756866"/>
              <a:gd name="connsiteY6" fmla="*/ 2526936 h 3178068"/>
              <a:gd name="connsiteX0" fmla="*/ 1359139 w 2801777"/>
              <a:gd name="connsiteY0" fmla="*/ 2526936 h 3178068"/>
              <a:gd name="connsiteX1" fmla="*/ 50115 w 2801777"/>
              <a:gd name="connsiteY1" fmla="*/ 1748908 h 3178068"/>
              <a:gd name="connsiteX2" fmla="*/ 988182 w 2801777"/>
              <a:gd name="connsiteY2" fmla="*/ 29983 h 3178068"/>
              <a:gd name="connsiteX3" fmla="*/ 2448844 w 2801777"/>
              <a:gd name="connsiteY3" fmla="*/ 440744 h 3178068"/>
              <a:gd name="connsiteX4" fmla="*/ 2446400 w 2801777"/>
              <a:gd name="connsiteY4" fmla="*/ 2516465 h 3178068"/>
              <a:gd name="connsiteX5" fmla="*/ 1337034 w 2801777"/>
              <a:gd name="connsiteY5" fmla="*/ 3178063 h 3178068"/>
              <a:gd name="connsiteX6" fmla="*/ 1359139 w 2801777"/>
              <a:gd name="connsiteY6" fmla="*/ 2526936 h 3178068"/>
              <a:gd name="connsiteX0" fmla="*/ 1359139 w 2801777"/>
              <a:gd name="connsiteY0" fmla="*/ 2526936 h 3426688"/>
              <a:gd name="connsiteX1" fmla="*/ 50115 w 2801777"/>
              <a:gd name="connsiteY1" fmla="*/ 1748908 h 3426688"/>
              <a:gd name="connsiteX2" fmla="*/ 988182 w 2801777"/>
              <a:gd name="connsiteY2" fmla="*/ 29983 h 3426688"/>
              <a:gd name="connsiteX3" fmla="*/ 2448844 w 2801777"/>
              <a:gd name="connsiteY3" fmla="*/ 440744 h 3426688"/>
              <a:gd name="connsiteX4" fmla="*/ 2446400 w 2801777"/>
              <a:gd name="connsiteY4" fmla="*/ 2516465 h 3426688"/>
              <a:gd name="connsiteX5" fmla="*/ 1213133 w 2801777"/>
              <a:gd name="connsiteY5" fmla="*/ 3426685 h 3426688"/>
              <a:gd name="connsiteX6" fmla="*/ 1359139 w 2801777"/>
              <a:gd name="connsiteY6" fmla="*/ 2526936 h 3426688"/>
              <a:gd name="connsiteX0" fmla="*/ 1359139 w 2801777"/>
              <a:gd name="connsiteY0" fmla="*/ 2526936 h 3440900"/>
              <a:gd name="connsiteX1" fmla="*/ 50115 w 2801777"/>
              <a:gd name="connsiteY1" fmla="*/ 1748908 h 3440900"/>
              <a:gd name="connsiteX2" fmla="*/ 988182 w 2801777"/>
              <a:gd name="connsiteY2" fmla="*/ 29983 h 3440900"/>
              <a:gd name="connsiteX3" fmla="*/ 2448844 w 2801777"/>
              <a:gd name="connsiteY3" fmla="*/ 440744 h 3440900"/>
              <a:gd name="connsiteX4" fmla="*/ 2446400 w 2801777"/>
              <a:gd name="connsiteY4" fmla="*/ 2516465 h 3440900"/>
              <a:gd name="connsiteX5" fmla="*/ 1213133 w 2801777"/>
              <a:gd name="connsiteY5" fmla="*/ 3426685 h 3440900"/>
              <a:gd name="connsiteX6" fmla="*/ 1359139 w 2801777"/>
              <a:gd name="connsiteY6" fmla="*/ 2526936 h 3440900"/>
              <a:gd name="connsiteX0" fmla="*/ 1359139 w 2801777"/>
              <a:gd name="connsiteY0" fmla="*/ 2526936 h 3196904"/>
              <a:gd name="connsiteX1" fmla="*/ 50115 w 2801777"/>
              <a:gd name="connsiteY1" fmla="*/ 1748908 h 3196904"/>
              <a:gd name="connsiteX2" fmla="*/ 988182 w 2801777"/>
              <a:gd name="connsiteY2" fmla="*/ 29983 h 3196904"/>
              <a:gd name="connsiteX3" fmla="*/ 2448844 w 2801777"/>
              <a:gd name="connsiteY3" fmla="*/ 440744 h 3196904"/>
              <a:gd name="connsiteX4" fmla="*/ 2446400 w 2801777"/>
              <a:gd name="connsiteY4" fmla="*/ 2516465 h 3196904"/>
              <a:gd name="connsiteX5" fmla="*/ 1405869 w 2801777"/>
              <a:gd name="connsiteY5" fmla="*/ 3178064 h 3196904"/>
              <a:gd name="connsiteX6" fmla="*/ 1359139 w 2801777"/>
              <a:gd name="connsiteY6" fmla="*/ 2526936 h 3196904"/>
              <a:gd name="connsiteX0" fmla="*/ 1359139 w 2801777"/>
              <a:gd name="connsiteY0" fmla="*/ 2526936 h 3386474"/>
              <a:gd name="connsiteX1" fmla="*/ 50115 w 2801777"/>
              <a:gd name="connsiteY1" fmla="*/ 1748908 h 3386474"/>
              <a:gd name="connsiteX2" fmla="*/ 988182 w 2801777"/>
              <a:gd name="connsiteY2" fmla="*/ 29983 h 3386474"/>
              <a:gd name="connsiteX3" fmla="*/ 2448844 w 2801777"/>
              <a:gd name="connsiteY3" fmla="*/ 440744 h 3386474"/>
              <a:gd name="connsiteX4" fmla="*/ 2446400 w 2801777"/>
              <a:gd name="connsiteY4" fmla="*/ 2516465 h 3386474"/>
              <a:gd name="connsiteX5" fmla="*/ 1199365 w 2801777"/>
              <a:gd name="connsiteY5" fmla="*/ 3371437 h 3386474"/>
              <a:gd name="connsiteX6" fmla="*/ 1359139 w 2801777"/>
              <a:gd name="connsiteY6" fmla="*/ 2526936 h 3386474"/>
              <a:gd name="connsiteX0" fmla="*/ 1359139 w 2851604"/>
              <a:gd name="connsiteY0" fmla="*/ 2526936 h 3318584"/>
              <a:gd name="connsiteX1" fmla="*/ 50115 w 2851604"/>
              <a:gd name="connsiteY1" fmla="*/ 1748908 h 3318584"/>
              <a:gd name="connsiteX2" fmla="*/ 988182 w 2851604"/>
              <a:gd name="connsiteY2" fmla="*/ 29983 h 3318584"/>
              <a:gd name="connsiteX3" fmla="*/ 2448844 w 2851604"/>
              <a:gd name="connsiteY3" fmla="*/ 440744 h 3318584"/>
              <a:gd name="connsiteX4" fmla="*/ 2446400 w 2851604"/>
              <a:gd name="connsiteY4" fmla="*/ 2516465 h 3318584"/>
              <a:gd name="connsiteX5" fmla="*/ 2851390 w 2851604"/>
              <a:gd name="connsiteY5" fmla="*/ 3302377 h 3318584"/>
              <a:gd name="connsiteX6" fmla="*/ 1359139 w 2851604"/>
              <a:gd name="connsiteY6" fmla="*/ 2526936 h 3318584"/>
              <a:gd name="connsiteX0" fmla="*/ 964887 w 2835324"/>
              <a:gd name="connsiteY0" fmla="*/ 2720309 h 3304632"/>
              <a:gd name="connsiteX1" fmla="*/ 34 w 2835324"/>
              <a:gd name="connsiteY1" fmla="*/ 1748908 h 3304632"/>
              <a:gd name="connsiteX2" fmla="*/ 938101 w 2835324"/>
              <a:gd name="connsiteY2" fmla="*/ 29983 h 3304632"/>
              <a:gd name="connsiteX3" fmla="*/ 2398763 w 2835324"/>
              <a:gd name="connsiteY3" fmla="*/ 440744 h 3304632"/>
              <a:gd name="connsiteX4" fmla="*/ 2396319 w 2835324"/>
              <a:gd name="connsiteY4" fmla="*/ 2516465 h 3304632"/>
              <a:gd name="connsiteX5" fmla="*/ 2801309 w 2835324"/>
              <a:gd name="connsiteY5" fmla="*/ 3302377 h 3304632"/>
              <a:gd name="connsiteX6" fmla="*/ 964887 w 2835324"/>
              <a:gd name="connsiteY6" fmla="*/ 2720309 h 3304632"/>
              <a:gd name="connsiteX0" fmla="*/ 1469995 w 2827080"/>
              <a:gd name="connsiteY0" fmla="*/ 2996557 h 3326153"/>
              <a:gd name="connsiteX1" fmla="*/ 9535 w 2827080"/>
              <a:gd name="connsiteY1" fmla="*/ 1748908 h 3326153"/>
              <a:gd name="connsiteX2" fmla="*/ 947602 w 2827080"/>
              <a:gd name="connsiteY2" fmla="*/ 29983 h 3326153"/>
              <a:gd name="connsiteX3" fmla="*/ 2408264 w 2827080"/>
              <a:gd name="connsiteY3" fmla="*/ 440744 h 3326153"/>
              <a:gd name="connsiteX4" fmla="*/ 2405820 w 2827080"/>
              <a:gd name="connsiteY4" fmla="*/ 2516465 h 3326153"/>
              <a:gd name="connsiteX5" fmla="*/ 2810810 w 2827080"/>
              <a:gd name="connsiteY5" fmla="*/ 3302377 h 3326153"/>
              <a:gd name="connsiteX6" fmla="*/ 1469995 w 2827080"/>
              <a:gd name="connsiteY6" fmla="*/ 2996557 h 3326153"/>
              <a:gd name="connsiteX0" fmla="*/ 1469995 w 2827080"/>
              <a:gd name="connsiteY0" fmla="*/ 2996557 h 3306923"/>
              <a:gd name="connsiteX1" fmla="*/ 9535 w 2827080"/>
              <a:gd name="connsiteY1" fmla="*/ 1748908 h 3306923"/>
              <a:gd name="connsiteX2" fmla="*/ 947602 w 2827080"/>
              <a:gd name="connsiteY2" fmla="*/ 29983 h 3306923"/>
              <a:gd name="connsiteX3" fmla="*/ 2408264 w 2827080"/>
              <a:gd name="connsiteY3" fmla="*/ 440744 h 3306923"/>
              <a:gd name="connsiteX4" fmla="*/ 2405820 w 2827080"/>
              <a:gd name="connsiteY4" fmla="*/ 2516465 h 3306923"/>
              <a:gd name="connsiteX5" fmla="*/ 2810810 w 2827080"/>
              <a:gd name="connsiteY5" fmla="*/ 3302377 h 3306923"/>
              <a:gd name="connsiteX6" fmla="*/ 1469995 w 2827080"/>
              <a:gd name="connsiteY6" fmla="*/ 2996557 h 3306923"/>
              <a:gd name="connsiteX0" fmla="*/ 1541101 w 2827280"/>
              <a:gd name="connsiteY0" fmla="*/ 3314240 h 3453956"/>
              <a:gd name="connsiteX1" fmla="*/ 11806 w 2827280"/>
              <a:gd name="connsiteY1" fmla="*/ 1748908 h 3453956"/>
              <a:gd name="connsiteX2" fmla="*/ 949873 w 2827280"/>
              <a:gd name="connsiteY2" fmla="*/ 29983 h 3453956"/>
              <a:gd name="connsiteX3" fmla="*/ 2410535 w 2827280"/>
              <a:gd name="connsiteY3" fmla="*/ 440744 h 3453956"/>
              <a:gd name="connsiteX4" fmla="*/ 2408091 w 2827280"/>
              <a:gd name="connsiteY4" fmla="*/ 2516465 h 3453956"/>
              <a:gd name="connsiteX5" fmla="*/ 2813081 w 2827280"/>
              <a:gd name="connsiteY5" fmla="*/ 3302377 h 3453956"/>
              <a:gd name="connsiteX6" fmla="*/ 1541101 w 2827280"/>
              <a:gd name="connsiteY6" fmla="*/ 3314240 h 3453956"/>
              <a:gd name="connsiteX0" fmla="*/ 1469996 w 2827081"/>
              <a:gd name="connsiteY0" fmla="*/ 3272803 h 3414837"/>
              <a:gd name="connsiteX1" fmla="*/ 9536 w 2827081"/>
              <a:gd name="connsiteY1" fmla="*/ 1748908 h 3414837"/>
              <a:gd name="connsiteX2" fmla="*/ 947603 w 2827081"/>
              <a:gd name="connsiteY2" fmla="*/ 29983 h 3414837"/>
              <a:gd name="connsiteX3" fmla="*/ 2408265 w 2827081"/>
              <a:gd name="connsiteY3" fmla="*/ 440744 h 3414837"/>
              <a:gd name="connsiteX4" fmla="*/ 2405821 w 2827081"/>
              <a:gd name="connsiteY4" fmla="*/ 2516465 h 3414837"/>
              <a:gd name="connsiteX5" fmla="*/ 2810811 w 2827081"/>
              <a:gd name="connsiteY5" fmla="*/ 3302377 h 3414837"/>
              <a:gd name="connsiteX6" fmla="*/ 1469996 w 2827081"/>
              <a:gd name="connsiteY6" fmla="*/ 3272803 h 3414837"/>
              <a:gd name="connsiteX0" fmla="*/ 1469996 w 2827081"/>
              <a:gd name="connsiteY0" fmla="*/ 3272803 h 3414836"/>
              <a:gd name="connsiteX1" fmla="*/ 9536 w 2827081"/>
              <a:gd name="connsiteY1" fmla="*/ 1748908 h 3414836"/>
              <a:gd name="connsiteX2" fmla="*/ 947603 w 2827081"/>
              <a:gd name="connsiteY2" fmla="*/ 29983 h 3414836"/>
              <a:gd name="connsiteX3" fmla="*/ 2408265 w 2827081"/>
              <a:gd name="connsiteY3" fmla="*/ 440744 h 3414836"/>
              <a:gd name="connsiteX4" fmla="*/ 2405821 w 2827081"/>
              <a:gd name="connsiteY4" fmla="*/ 2516465 h 3414836"/>
              <a:gd name="connsiteX5" fmla="*/ 2810811 w 2827081"/>
              <a:gd name="connsiteY5" fmla="*/ 3302377 h 3414836"/>
              <a:gd name="connsiteX6" fmla="*/ 1469996 w 2827081"/>
              <a:gd name="connsiteY6" fmla="*/ 3272803 h 3414836"/>
              <a:gd name="connsiteX0" fmla="*/ 1370757 w 2827287"/>
              <a:gd name="connsiteY0" fmla="*/ 3466176 h 3598002"/>
              <a:gd name="connsiteX1" fmla="*/ 6665 w 2827287"/>
              <a:gd name="connsiteY1" fmla="*/ 1748908 h 3598002"/>
              <a:gd name="connsiteX2" fmla="*/ 944732 w 2827287"/>
              <a:gd name="connsiteY2" fmla="*/ 29983 h 3598002"/>
              <a:gd name="connsiteX3" fmla="*/ 2405394 w 2827287"/>
              <a:gd name="connsiteY3" fmla="*/ 440744 h 3598002"/>
              <a:gd name="connsiteX4" fmla="*/ 2402950 w 2827287"/>
              <a:gd name="connsiteY4" fmla="*/ 2516465 h 3598002"/>
              <a:gd name="connsiteX5" fmla="*/ 2807940 w 2827287"/>
              <a:gd name="connsiteY5" fmla="*/ 3302377 h 3598002"/>
              <a:gd name="connsiteX6" fmla="*/ 1370757 w 2827287"/>
              <a:gd name="connsiteY6" fmla="*/ 3466176 h 3598002"/>
              <a:gd name="connsiteX0" fmla="*/ 1257850 w 2828266"/>
              <a:gd name="connsiteY0" fmla="*/ 3258991 h 3401813"/>
              <a:gd name="connsiteX1" fmla="*/ 3893 w 2828266"/>
              <a:gd name="connsiteY1" fmla="*/ 1748908 h 3401813"/>
              <a:gd name="connsiteX2" fmla="*/ 941960 w 2828266"/>
              <a:gd name="connsiteY2" fmla="*/ 29983 h 3401813"/>
              <a:gd name="connsiteX3" fmla="*/ 2402622 w 2828266"/>
              <a:gd name="connsiteY3" fmla="*/ 440744 h 3401813"/>
              <a:gd name="connsiteX4" fmla="*/ 2400178 w 2828266"/>
              <a:gd name="connsiteY4" fmla="*/ 2516465 h 3401813"/>
              <a:gd name="connsiteX5" fmla="*/ 2805168 w 2828266"/>
              <a:gd name="connsiteY5" fmla="*/ 3302377 h 3401813"/>
              <a:gd name="connsiteX6" fmla="*/ 1257850 w 2828266"/>
              <a:gd name="connsiteY6" fmla="*/ 3258991 h 3401813"/>
              <a:gd name="connsiteX0" fmla="*/ 1257849 w 2828266"/>
              <a:gd name="connsiteY0" fmla="*/ 3258991 h 3328682"/>
              <a:gd name="connsiteX1" fmla="*/ 3892 w 2828266"/>
              <a:gd name="connsiteY1" fmla="*/ 1748908 h 3328682"/>
              <a:gd name="connsiteX2" fmla="*/ 941959 w 2828266"/>
              <a:gd name="connsiteY2" fmla="*/ 29983 h 3328682"/>
              <a:gd name="connsiteX3" fmla="*/ 2402621 w 2828266"/>
              <a:gd name="connsiteY3" fmla="*/ 440744 h 3328682"/>
              <a:gd name="connsiteX4" fmla="*/ 2400177 w 2828266"/>
              <a:gd name="connsiteY4" fmla="*/ 2516465 h 3328682"/>
              <a:gd name="connsiteX5" fmla="*/ 2805167 w 2828266"/>
              <a:gd name="connsiteY5" fmla="*/ 3302377 h 3328682"/>
              <a:gd name="connsiteX6" fmla="*/ 1257849 w 2828266"/>
              <a:gd name="connsiteY6" fmla="*/ 3258991 h 3328682"/>
              <a:gd name="connsiteX0" fmla="*/ 1257849 w 2755554"/>
              <a:gd name="connsiteY0" fmla="*/ 3258991 h 3648044"/>
              <a:gd name="connsiteX1" fmla="*/ 3892 w 2755554"/>
              <a:gd name="connsiteY1" fmla="*/ 1748908 h 3648044"/>
              <a:gd name="connsiteX2" fmla="*/ 941959 w 2755554"/>
              <a:gd name="connsiteY2" fmla="*/ 29983 h 3648044"/>
              <a:gd name="connsiteX3" fmla="*/ 2402621 w 2755554"/>
              <a:gd name="connsiteY3" fmla="*/ 440744 h 3648044"/>
              <a:gd name="connsiteX4" fmla="*/ 2400177 w 2755554"/>
              <a:gd name="connsiteY4" fmla="*/ 2516465 h 3648044"/>
              <a:gd name="connsiteX5" fmla="*/ 2392162 w 2755554"/>
              <a:gd name="connsiteY5" fmla="*/ 3606248 h 3648044"/>
              <a:gd name="connsiteX6" fmla="*/ 1257849 w 2755554"/>
              <a:gd name="connsiteY6" fmla="*/ 3258991 h 3648044"/>
              <a:gd name="connsiteX0" fmla="*/ 706323 w 2754702"/>
              <a:gd name="connsiteY0" fmla="*/ 2858433 h 3610766"/>
              <a:gd name="connsiteX1" fmla="*/ 3040 w 2754702"/>
              <a:gd name="connsiteY1" fmla="*/ 1748908 h 3610766"/>
              <a:gd name="connsiteX2" fmla="*/ 941107 w 2754702"/>
              <a:gd name="connsiteY2" fmla="*/ 29983 h 3610766"/>
              <a:gd name="connsiteX3" fmla="*/ 2401769 w 2754702"/>
              <a:gd name="connsiteY3" fmla="*/ 440744 h 3610766"/>
              <a:gd name="connsiteX4" fmla="*/ 2399325 w 2754702"/>
              <a:gd name="connsiteY4" fmla="*/ 2516465 h 3610766"/>
              <a:gd name="connsiteX5" fmla="*/ 2391310 w 2754702"/>
              <a:gd name="connsiteY5" fmla="*/ 3606248 h 3610766"/>
              <a:gd name="connsiteX6" fmla="*/ 706323 w 2754702"/>
              <a:gd name="connsiteY6" fmla="*/ 2858433 h 3610766"/>
              <a:gd name="connsiteX0" fmla="*/ 711363 w 2759742"/>
              <a:gd name="connsiteY0" fmla="*/ 2858433 h 3608387"/>
              <a:gd name="connsiteX1" fmla="*/ 8080 w 2759742"/>
              <a:gd name="connsiteY1" fmla="*/ 1748908 h 3608387"/>
              <a:gd name="connsiteX2" fmla="*/ 946147 w 2759742"/>
              <a:gd name="connsiteY2" fmla="*/ 29983 h 3608387"/>
              <a:gd name="connsiteX3" fmla="*/ 2406809 w 2759742"/>
              <a:gd name="connsiteY3" fmla="*/ 440744 h 3608387"/>
              <a:gd name="connsiteX4" fmla="*/ 2404365 w 2759742"/>
              <a:gd name="connsiteY4" fmla="*/ 2516465 h 3608387"/>
              <a:gd name="connsiteX5" fmla="*/ 2396350 w 2759742"/>
              <a:gd name="connsiteY5" fmla="*/ 3606248 h 3608387"/>
              <a:gd name="connsiteX6" fmla="*/ 711363 w 2759742"/>
              <a:gd name="connsiteY6" fmla="*/ 2858433 h 3608387"/>
              <a:gd name="connsiteX0" fmla="*/ 1399072 w 2759108"/>
              <a:gd name="connsiteY0" fmla="*/ 2996556 h 3610876"/>
              <a:gd name="connsiteX1" fmla="*/ 7446 w 2759108"/>
              <a:gd name="connsiteY1" fmla="*/ 1748908 h 3610876"/>
              <a:gd name="connsiteX2" fmla="*/ 945513 w 2759108"/>
              <a:gd name="connsiteY2" fmla="*/ 29983 h 3610876"/>
              <a:gd name="connsiteX3" fmla="*/ 2406175 w 2759108"/>
              <a:gd name="connsiteY3" fmla="*/ 440744 h 3610876"/>
              <a:gd name="connsiteX4" fmla="*/ 2403731 w 2759108"/>
              <a:gd name="connsiteY4" fmla="*/ 2516465 h 3610876"/>
              <a:gd name="connsiteX5" fmla="*/ 2395716 w 2759108"/>
              <a:gd name="connsiteY5" fmla="*/ 3606248 h 3610876"/>
              <a:gd name="connsiteX6" fmla="*/ 1399072 w 2759108"/>
              <a:gd name="connsiteY6" fmla="*/ 2996556 h 3610876"/>
              <a:gd name="connsiteX0" fmla="*/ 1399072 w 2759108"/>
              <a:gd name="connsiteY0" fmla="*/ 2996556 h 3612311"/>
              <a:gd name="connsiteX1" fmla="*/ 7446 w 2759108"/>
              <a:gd name="connsiteY1" fmla="*/ 1748908 h 3612311"/>
              <a:gd name="connsiteX2" fmla="*/ 945513 w 2759108"/>
              <a:gd name="connsiteY2" fmla="*/ 29983 h 3612311"/>
              <a:gd name="connsiteX3" fmla="*/ 2406175 w 2759108"/>
              <a:gd name="connsiteY3" fmla="*/ 440744 h 3612311"/>
              <a:gd name="connsiteX4" fmla="*/ 2403731 w 2759108"/>
              <a:gd name="connsiteY4" fmla="*/ 2516465 h 3612311"/>
              <a:gd name="connsiteX5" fmla="*/ 2395716 w 2759108"/>
              <a:gd name="connsiteY5" fmla="*/ 3606248 h 3612311"/>
              <a:gd name="connsiteX6" fmla="*/ 1399072 w 2759108"/>
              <a:gd name="connsiteY6" fmla="*/ 2996556 h 3612311"/>
              <a:gd name="connsiteX0" fmla="*/ 1399072 w 2759536"/>
              <a:gd name="connsiteY0" fmla="*/ 2996556 h 3219510"/>
              <a:gd name="connsiteX1" fmla="*/ 7446 w 2759536"/>
              <a:gd name="connsiteY1" fmla="*/ 1748908 h 3219510"/>
              <a:gd name="connsiteX2" fmla="*/ 945513 w 2759536"/>
              <a:gd name="connsiteY2" fmla="*/ 29983 h 3219510"/>
              <a:gd name="connsiteX3" fmla="*/ 2406175 w 2759536"/>
              <a:gd name="connsiteY3" fmla="*/ 440744 h 3219510"/>
              <a:gd name="connsiteX4" fmla="*/ 2403731 w 2759536"/>
              <a:gd name="connsiteY4" fmla="*/ 2516465 h 3219510"/>
              <a:gd name="connsiteX5" fmla="*/ 2739887 w 2759536"/>
              <a:gd name="connsiteY5" fmla="*/ 3178066 h 3219510"/>
              <a:gd name="connsiteX6" fmla="*/ 1399072 w 2759536"/>
              <a:gd name="connsiteY6" fmla="*/ 2996556 h 3219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9536" h="3219510">
                <a:moveTo>
                  <a:pt x="1399072" y="2996556"/>
                </a:moveTo>
                <a:cubicBezTo>
                  <a:pt x="943665" y="2758363"/>
                  <a:pt x="83039" y="2243337"/>
                  <a:pt x="7446" y="1748908"/>
                </a:cubicBezTo>
                <a:cubicBezTo>
                  <a:pt x="-68147" y="1254479"/>
                  <a:pt x="445143" y="96979"/>
                  <a:pt x="945513" y="29983"/>
                </a:cubicBezTo>
                <a:cubicBezTo>
                  <a:pt x="1445883" y="-37013"/>
                  <a:pt x="1844621" y="-27184"/>
                  <a:pt x="2406175" y="440744"/>
                </a:cubicBezTo>
                <a:cubicBezTo>
                  <a:pt x="2695435" y="751127"/>
                  <a:pt x="3030456" y="2063336"/>
                  <a:pt x="2403731" y="2516465"/>
                </a:cubicBezTo>
                <a:cubicBezTo>
                  <a:pt x="1936280" y="3022445"/>
                  <a:pt x="2907330" y="3098051"/>
                  <a:pt x="2739887" y="3178066"/>
                </a:cubicBezTo>
                <a:cubicBezTo>
                  <a:pt x="2572444" y="3258081"/>
                  <a:pt x="1854479" y="3234749"/>
                  <a:pt x="1399072" y="2996556"/>
                </a:cubicBezTo>
                <a:close/>
              </a:path>
            </a:pathLst>
          </a:custGeom>
          <a:solidFill>
            <a:srgbClr val="2195F2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😂 어제 계속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대기했는데도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신청 </a:t>
            </a: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못했어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..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8" name="타원 3">
            <a:extLst>
              <a:ext uri="{FF2B5EF4-FFF2-40B4-BE49-F238E27FC236}">
                <a16:creationId xmlns:a16="http://schemas.microsoft.com/office/drawing/2014/main" id="{D92EB8BD-4F6C-4FAB-AF5B-3D4CD462E199}"/>
              </a:ext>
            </a:extLst>
          </p:cNvPr>
          <p:cNvSpPr/>
          <p:nvPr/>
        </p:nvSpPr>
        <p:spPr>
          <a:xfrm>
            <a:off x="4418873" y="2568566"/>
            <a:ext cx="2411747" cy="2589333"/>
          </a:xfrm>
          <a:custGeom>
            <a:avLst/>
            <a:gdLst>
              <a:gd name="connsiteX0" fmla="*/ 0 w 2520280"/>
              <a:gd name="connsiteY0" fmla="*/ 1260140 h 2520280"/>
              <a:gd name="connsiteX1" fmla="*/ 1260140 w 2520280"/>
              <a:gd name="connsiteY1" fmla="*/ 0 h 2520280"/>
              <a:gd name="connsiteX2" fmla="*/ 2520280 w 2520280"/>
              <a:gd name="connsiteY2" fmla="*/ 1260140 h 2520280"/>
              <a:gd name="connsiteX3" fmla="*/ 1260140 w 2520280"/>
              <a:gd name="connsiteY3" fmla="*/ 2520280 h 2520280"/>
              <a:gd name="connsiteX4" fmla="*/ 0 w 2520280"/>
              <a:gd name="connsiteY4" fmla="*/ 1260140 h 2520280"/>
              <a:gd name="connsiteX0" fmla="*/ 0 w 2539053"/>
              <a:gd name="connsiteY0" fmla="*/ 1334983 h 2595123"/>
              <a:gd name="connsiteX1" fmla="*/ 1260140 w 2539053"/>
              <a:gd name="connsiteY1" fmla="*/ 74843 h 2595123"/>
              <a:gd name="connsiteX2" fmla="*/ 1964468 w 2539053"/>
              <a:gd name="connsiteY2" fmla="*/ 273391 h 2595123"/>
              <a:gd name="connsiteX3" fmla="*/ 2520280 w 2539053"/>
              <a:gd name="connsiteY3" fmla="*/ 1334983 h 2595123"/>
              <a:gd name="connsiteX4" fmla="*/ 1260140 w 2539053"/>
              <a:gd name="connsiteY4" fmla="*/ 2595123 h 2595123"/>
              <a:gd name="connsiteX5" fmla="*/ 0 w 2539053"/>
              <a:gd name="connsiteY5" fmla="*/ 1334983 h 2595123"/>
              <a:gd name="connsiteX0" fmla="*/ 0 w 2718363"/>
              <a:gd name="connsiteY0" fmla="*/ 1613714 h 2873854"/>
              <a:gd name="connsiteX1" fmla="*/ 1260140 w 2718363"/>
              <a:gd name="connsiteY1" fmla="*/ 353574 h 2873854"/>
              <a:gd name="connsiteX2" fmla="*/ 2626204 w 2718363"/>
              <a:gd name="connsiteY2" fmla="*/ 82890 h 2873854"/>
              <a:gd name="connsiteX3" fmla="*/ 2520280 w 2718363"/>
              <a:gd name="connsiteY3" fmla="*/ 1613714 h 2873854"/>
              <a:gd name="connsiteX4" fmla="*/ 1260140 w 2718363"/>
              <a:gd name="connsiteY4" fmla="*/ 2873854 h 2873854"/>
              <a:gd name="connsiteX5" fmla="*/ 0 w 2718363"/>
              <a:gd name="connsiteY5" fmla="*/ 1613714 h 2873854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2661158"/>
              <a:gd name="connsiteY0" fmla="*/ 1613714 h 2891432"/>
              <a:gd name="connsiteX1" fmla="*/ 1260140 w 2661158"/>
              <a:gd name="connsiteY1" fmla="*/ 353574 h 2891432"/>
              <a:gd name="connsiteX2" fmla="*/ 2626204 w 2661158"/>
              <a:gd name="connsiteY2" fmla="*/ 82890 h 2891432"/>
              <a:gd name="connsiteX3" fmla="*/ 1918701 w 2661158"/>
              <a:gd name="connsiteY3" fmla="*/ 783535 h 2891432"/>
              <a:gd name="connsiteX4" fmla="*/ 1260140 w 2661158"/>
              <a:gd name="connsiteY4" fmla="*/ 2873854 h 2891432"/>
              <a:gd name="connsiteX5" fmla="*/ 0 w 2661158"/>
              <a:gd name="connsiteY5" fmla="*/ 1613714 h 2891432"/>
              <a:gd name="connsiteX0" fmla="*/ 0 w 3397469"/>
              <a:gd name="connsiteY0" fmla="*/ 1613714 h 2891866"/>
              <a:gd name="connsiteX1" fmla="*/ 1260140 w 3397469"/>
              <a:gd name="connsiteY1" fmla="*/ 353574 h 2891866"/>
              <a:gd name="connsiteX2" fmla="*/ 2626204 w 3397469"/>
              <a:gd name="connsiteY2" fmla="*/ 82890 h 2891866"/>
              <a:gd name="connsiteX3" fmla="*/ 3206080 w 3397469"/>
              <a:gd name="connsiteY3" fmla="*/ 771504 h 2891866"/>
              <a:gd name="connsiteX4" fmla="*/ 1260140 w 3397469"/>
              <a:gd name="connsiteY4" fmla="*/ 2873854 h 2891866"/>
              <a:gd name="connsiteX5" fmla="*/ 0 w 3397469"/>
              <a:gd name="connsiteY5" fmla="*/ 1613714 h 2891866"/>
              <a:gd name="connsiteX0" fmla="*/ 0 w 3290892"/>
              <a:gd name="connsiteY0" fmla="*/ 1613714 h 2891866"/>
              <a:gd name="connsiteX1" fmla="*/ 1260140 w 3290892"/>
              <a:gd name="connsiteY1" fmla="*/ 353574 h 2891866"/>
              <a:gd name="connsiteX2" fmla="*/ 2626204 w 3290892"/>
              <a:gd name="connsiteY2" fmla="*/ 82890 h 2891866"/>
              <a:gd name="connsiteX3" fmla="*/ 3206080 w 3290892"/>
              <a:gd name="connsiteY3" fmla="*/ 771504 h 2891866"/>
              <a:gd name="connsiteX4" fmla="*/ 1260140 w 3290892"/>
              <a:gd name="connsiteY4" fmla="*/ 2873854 h 2891866"/>
              <a:gd name="connsiteX5" fmla="*/ 0 w 3290892"/>
              <a:gd name="connsiteY5" fmla="*/ 1613714 h 2891866"/>
              <a:gd name="connsiteX0" fmla="*/ 0 w 3290892"/>
              <a:gd name="connsiteY0" fmla="*/ 1613714 h 2891866"/>
              <a:gd name="connsiteX1" fmla="*/ 1260140 w 3290892"/>
              <a:gd name="connsiteY1" fmla="*/ 353574 h 2891866"/>
              <a:gd name="connsiteX2" fmla="*/ 2626204 w 3290892"/>
              <a:gd name="connsiteY2" fmla="*/ 82890 h 2891866"/>
              <a:gd name="connsiteX3" fmla="*/ 3206080 w 3290892"/>
              <a:gd name="connsiteY3" fmla="*/ 771504 h 2891866"/>
              <a:gd name="connsiteX4" fmla="*/ 1260140 w 3290892"/>
              <a:gd name="connsiteY4" fmla="*/ 2873854 h 2891866"/>
              <a:gd name="connsiteX5" fmla="*/ 0 w 3290892"/>
              <a:gd name="connsiteY5" fmla="*/ 1613714 h 2891866"/>
              <a:gd name="connsiteX0" fmla="*/ 0 w 3206080"/>
              <a:gd name="connsiteY0" fmla="*/ 1613714 h 2891866"/>
              <a:gd name="connsiteX1" fmla="*/ 1260140 w 3206080"/>
              <a:gd name="connsiteY1" fmla="*/ 353574 h 2891866"/>
              <a:gd name="connsiteX2" fmla="*/ 2626204 w 3206080"/>
              <a:gd name="connsiteY2" fmla="*/ 82890 h 2891866"/>
              <a:gd name="connsiteX3" fmla="*/ 3206080 w 3206080"/>
              <a:gd name="connsiteY3" fmla="*/ 771504 h 2891866"/>
              <a:gd name="connsiteX4" fmla="*/ 1260140 w 3206080"/>
              <a:gd name="connsiteY4" fmla="*/ 2873854 h 2891866"/>
              <a:gd name="connsiteX5" fmla="*/ 0 w 3206080"/>
              <a:gd name="connsiteY5" fmla="*/ 1613714 h 2891866"/>
              <a:gd name="connsiteX0" fmla="*/ 0 w 3257575"/>
              <a:gd name="connsiteY0" fmla="*/ 1613714 h 2891866"/>
              <a:gd name="connsiteX1" fmla="*/ 1260140 w 3257575"/>
              <a:gd name="connsiteY1" fmla="*/ 353574 h 2891866"/>
              <a:gd name="connsiteX2" fmla="*/ 2626204 w 3257575"/>
              <a:gd name="connsiteY2" fmla="*/ 82890 h 2891866"/>
              <a:gd name="connsiteX3" fmla="*/ 3206080 w 3257575"/>
              <a:gd name="connsiteY3" fmla="*/ 771504 h 2891866"/>
              <a:gd name="connsiteX4" fmla="*/ 1260140 w 3257575"/>
              <a:gd name="connsiteY4" fmla="*/ 2873854 h 2891866"/>
              <a:gd name="connsiteX5" fmla="*/ 0 w 3257575"/>
              <a:gd name="connsiteY5" fmla="*/ 1613714 h 2891866"/>
              <a:gd name="connsiteX0" fmla="*/ 0 w 2940481"/>
              <a:gd name="connsiteY0" fmla="*/ 1613714 h 2873902"/>
              <a:gd name="connsiteX1" fmla="*/ 1260140 w 2940481"/>
              <a:gd name="connsiteY1" fmla="*/ 353574 h 2873902"/>
              <a:gd name="connsiteX2" fmla="*/ 2626204 w 2940481"/>
              <a:gd name="connsiteY2" fmla="*/ 82890 h 2873902"/>
              <a:gd name="connsiteX3" fmla="*/ 2881227 w 2940481"/>
              <a:gd name="connsiteY3" fmla="*/ 1649809 h 2873902"/>
              <a:gd name="connsiteX4" fmla="*/ 1260140 w 2940481"/>
              <a:gd name="connsiteY4" fmla="*/ 2873854 h 2873902"/>
              <a:gd name="connsiteX5" fmla="*/ 0 w 2940481"/>
              <a:gd name="connsiteY5" fmla="*/ 1613714 h 2873902"/>
              <a:gd name="connsiteX0" fmla="*/ 0 w 3458186"/>
              <a:gd name="connsiteY0" fmla="*/ 1613714 h 2890152"/>
              <a:gd name="connsiteX1" fmla="*/ 1260140 w 3458186"/>
              <a:gd name="connsiteY1" fmla="*/ 353574 h 2890152"/>
              <a:gd name="connsiteX2" fmla="*/ 2626204 w 3458186"/>
              <a:gd name="connsiteY2" fmla="*/ 82890 h 2890152"/>
              <a:gd name="connsiteX3" fmla="*/ 3410617 w 3458186"/>
              <a:gd name="connsiteY3" fmla="*/ 819631 h 2890152"/>
              <a:gd name="connsiteX4" fmla="*/ 1260140 w 3458186"/>
              <a:gd name="connsiteY4" fmla="*/ 2873854 h 2890152"/>
              <a:gd name="connsiteX5" fmla="*/ 0 w 3458186"/>
              <a:gd name="connsiteY5" fmla="*/ 1613714 h 2890152"/>
              <a:gd name="connsiteX0" fmla="*/ 12137 w 3495471"/>
              <a:gd name="connsiteY0" fmla="*/ 1613714 h 2660164"/>
              <a:gd name="connsiteX1" fmla="*/ 1272277 w 3495471"/>
              <a:gd name="connsiteY1" fmla="*/ 353574 h 2660164"/>
              <a:gd name="connsiteX2" fmla="*/ 2638341 w 3495471"/>
              <a:gd name="connsiteY2" fmla="*/ 82890 h 2660164"/>
              <a:gd name="connsiteX3" fmla="*/ 3422754 w 3495471"/>
              <a:gd name="connsiteY3" fmla="*/ 819631 h 2660164"/>
              <a:gd name="connsiteX4" fmla="*/ 2054329 w 3495471"/>
              <a:gd name="connsiteY4" fmla="*/ 2645254 h 2660164"/>
              <a:gd name="connsiteX5" fmla="*/ 12137 w 3495471"/>
              <a:gd name="connsiteY5" fmla="*/ 1613714 h 2660164"/>
              <a:gd name="connsiteX0" fmla="*/ 24279 w 2865305"/>
              <a:gd name="connsiteY0" fmla="*/ 1453134 h 2649636"/>
              <a:gd name="connsiteX1" fmla="*/ 646746 w 2865305"/>
              <a:gd name="connsiteY1" fmla="*/ 349405 h 2649636"/>
              <a:gd name="connsiteX2" fmla="*/ 2012810 w 2865305"/>
              <a:gd name="connsiteY2" fmla="*/ 78721 h 2649636"/>
              <a:gd name="connsiteX3" fmla="*/ 2797223 w 2865305"/>
              <a:gd name="connsiteY3" fmla="*/ 815462 h 2649636"/>
              <a:gd name="connsiteX4" fmla="*/ 1428798 w 2865305"/>
              <a:gd name="connsiteY4" fmla="*/ 2641085 h 2649636"/>
              <a:gd name="connsiteX5" fmla="*/ 24279 w 2865305"/>
              <a:gd name="connsiteY5" fmla="*/ 1453134 h 2649636"/>
              <a:gd name="connsiteX0" fmla="*/ 46591 w 2912043"/>
              <a:gd name="connsiteY0" fmla="*/ 1453134 h 3380304"/>
              <a:gd name="connsiteX1" fmla="*/ 669058 w 2912043"/>
              <a:gd name="connsiteY1" fmla="*/ 349405 h 3380304"/>
              <a:gd name="connsiteX2" fmla="*/ 2035122 w 2912043"/>
              <a:gd name="connsiteY2" fmla="*/ 78721 h 3380304"/>
              <a:gd name="connsiteX3" fmla="*/ 2819535 w 2912043"/>
              <a:gd name="connsiteY3" fmla="*/ 815462 h 3380304"/>
              <a:gd name="connsiteX4" fmla="*/ 1872215 w 2912043"/>
              <a:gd name="connsiteY4" fmla="*/ 3375012 h 3380304"/>
              <a:gd name="connsiteX5" fmla="*/ 46591 w 2912043"/>
              <a:gd name="connsiteY5" fmla="*/ 1453134 h 3380304"/>
              <a:gd name="connsiteX0" fmla="*/ 46591 w 3070556"/>
              <a:gd name="connsiteY0" fmla="*/ 1453134 h 3379400"/>
              <a:gd name="connsiteX1" fmla="*/ 669058 w 3070556"/>
              <a:gd name="connsiteY1" fmla="*/ 349405 h 3379400"/>
              <a:gd name="connsiteX2" fmla="*/ 2035122 w 3070556"/>
              <a:gd name="connsiteY2" fmla="*/ 78721 h 3379400"/>
              <a:gd name="connsiteX3" fmla="*/ 2987977 w 3070556"/>
              <a:gd name="connsiteY3" fmla="*/ 875620 h 3379400"/>
              <a:gd name="connsiteX4" fmla="*/ 1872215 w 3070556"/>
              <a:gd name="connsiteY4" fmla="*/ 3375012 h 3379400"/>
              <a:gd name="connsiteX5" fmla="*/ 46591 w 3070556"/>
              <a:gd name="connsiteY5" fmla="*/ 1453134 h 3379400"/>
              <a:gd name="connsiteX0" fmla="*/ 46591 w 3024152"/>
              <a:gd name="connsiteY0" fmla="*/ 1453134 h 3393707"/>
              <a:gd name="connsiteX1" fmla="*/ 669058 w 3024152"/>
              <a:gd name="connsiteY1" fmla="*/ 349405 h 3393707"/>
              <a:gd name="connsiteX2" fmla="*/ 2035122 w 3024152"/>
              <a:gd name="connsiteY2" fmla="*/ 78721 h 3393707"/>
              <a:gd name="connsiteX3" fmla="*/ 2987977 w 3024152"/>
              <a:gd name="connsiteY3" fmla="*/ 875620 h 3393707"/>
              <a:gd name="connsiteX4" fmla="*/ 2732954 w 3024152"/>
              <a:gd name="connsiteY4" fmla="*/ 2340659 h 3393707"/>
              <a:gd name="connsiteX5" fmla="*/ 1872215 w 3024152"/>
              <a:gd name="connsiteY5" fmla="*/ 3375012 h 3393707"/>
              <a:gd name="connsiteX6" fmla="*/ 46591 w 3024152"/>
              <a:gd name="connsiteY6" fmla="*/ 1453134 h 3393707"/>
              <a:gd name="connsiteX0" fmla="*/ 46591 w 2995432"/>
              <a:gd name="connsiteY0" fmla="*/ 1453134 h 3382975"/>
              <a:gd name="connsiteX1" fmla="*/ 669058 w 2995432"/>
              <a:gd name="connsiteY1" fmla="*/ 349405 h 3382975"/>
              <a:gd name="connsiteX2" fmla="*/ 2035122 w 2995432"/>
              <a:gd name="connsiteY2" fmla="*/ 78721 h 3382975"/>
              <a:gd name="connsiteX3" fmla="*/ 2987977 w 2995432"/>
              <a:gd name="connsiteY3" fmla="*/ 875620 h 3382975"/>
              <a:gd name="connsiteX4" fmla="*/ 1638080 w 2995432"/>
              <a:gd name="connsiteY4" fmla="*/ 2087995 h 3382975"/>
              <a:gd name="connsiteX5" fmla="*/ 1872215 w 2995432"/>
              <a:gd name="connsiteY5" fmla="*/ 3375012 h 3382975"/>
              <a:gd name="connsiteX6" fmla="*/ 46591 w 2995432"/>
              <a:gd name="connsiteY6" fmla="*/ 1453134 h 3382975"/>
              <a:gd name="connsiteX0" fmla="*/ 46591 w 2637164"/>
              <a:gd name="connsiteY0" fmla="*/ 1453134 h 3382975"/>
              <a:gd name="connsiteX1" fmla="*/ 669058 w 2637164"/>
              <a:gd name="connsiteY1" fmla="*/ 349405 h 3382975"/>
              <a:gd name="connsiteX2" fmla="*/ 2035122 w 2637164"/>
              <a:gd name="connsiteY2" fmla="*/ 78721 h 3382975"/>
              <a:gd name="connsiteX3" fmla="*/ 2627030 w 2637164"/>
              <a:gd name="connsiteY3" fmla="*/ 1441104 h 3382975"/>
              <a:gd name="connsiteX4" fmla="*/ 1638080 w 2637164"/>
              <a:gd name="connsiteY4" fmla="*/ 2087995 h 3382975"/>
              <a:gd name="connsiteX5" fmla="*/ 1872215 w 2637164"/>
              <a:gd name="connsiteY5" fmla="*/ 3375012 h 3382975"/>
              <a:gd name="connsiteX6" fmla="*/ 46591 w 2637164"/>
              <a:gd name="connsiteY6" fmla="*/ 1453134 h 3382975"/>
              <a:gd name="connsiteX0" fmla="*/ 46591 w 2708180"/>
              <a:gd name="connsiteY0" fmla="*/ 1453134 h 3382975"/>
              <a:gd name="connsiteX1" fmla="*/ 669058 w 2708180"/>
              <a:gd name="connsiteY1" fmla="*/ 349405 h 3382975"/>
              <a:gd name="connsiteX2" fmla="*/ 2035122 w 2708180"/>
              <a:gd name="connsiteY2" fmla="*/ 78721 h 3382975"/>
              <a:gd name="connsiteX3" fmla="*/ 2627030 w 2708180"/>
              <a:gd name="connsiteY3" fmla="*/ 1441104 h 3382975"/>
              <a:gd name="connsiteX4" fmla="*/ 1638080 w 2708180"/>
              <a:gd name="connsiteY4" fmla="*/ 2087995 h 3382975"/>
              <a:gd name="connsiteX5" fmla="*/ 1872215 w 2708180"/>
              <a:gd name="connsiteY5" fmla="*/ 3375012 h 3382975"/>
              <a:gd name="connsiteX6" fmla="*/ 46591 w 2708180"/>
              <a:gd name="connsiteY6" fmla="*/ 1453134 h 3382975"/>
              <a:gd name="connsiteX0" fmla="*/ 46591 w 2708180"/>
              <a:gd name="connsiteY0" fmla="*/ 1453134 h 3406539"/>
              <a:gd name="connsiteX1" fmla="*/ 669058 w 2708180"/>
              <a:gd name="connsiteY1" fmla="*/ 349405 h 3406539"/>
              <a:gd name="connsiteX2" fmla="*/ 2035122 w 2708180"/>
              <a:gd name="connsiteY2" fmla="*/ 78721 h 3406539"/>
              <a:gd name="connsiteX3" fmla="*/ 2627030 w 2708180"/>
              <a:gd name="connsiteY3" fmla="*/ 1441104 h 3406539"/>
              <a:gd name="connsiteX4" fmla="*/ 1638080 w 2708180"/>
              <a:gd name="connsiteY4" fmla="*/ 2521132 h 3406539"/>
              <a:gd name="connsiteX5" fmla="*/ 1872215 w 2708180"/>
              <a:gd name="connsiteY5" fmla="*/ 3375012 h 3406539"/>
              <a:gd name="connsiteX6" fmla="*/ 46591 w 2708180"/>
              <a:gd name="connsiteY6" fmla="*/ 1453134 h 3406539"/>
              <a:gd name="connsiteX0" fmla="*/ 46591 w 2898273"/>
              <a:gd name="connsiteY0" fmla="*/ 1453134 h 3406539"/>
              <a:gd name="connsiteX1" fmla="*/ 669058 w 2898273"/>
              <a:gd name="connsiteY1" fmla="*/ 349405 h 3406539"/>
              <a:gd name="connsiteX2" fmla="*/ 2035122 w 2898273"/>
              <a:gd name="connsiteY2" fmla="*/ 78721 h 3406539"/>
              <a:gd name="connsiteX3" fmla="*/ 2831567 w 2898273"/>
              <a:gd name="connsiteY3" fmla="*/ 1392977 h 3406539"/>
              <a:gd name="connsiteX4" fmla="*/ 1638080 w 2898273"/>
              <a:gd name="connsiteY4" fmla="*/ 2521132 h 3406539"/>
              <a:gd name="connsiteX5" fmla="*/ 1872215 w 2898273"/>
              <a:gd name="connsiteY5" fmla="*/ 3375012 h 3406539"/>
              <a:gd name="connsiteX6" fmla="*/ 46591 w 2898273"/>
              <a:gd name="connsiteY6" fmla="*/ 1453134 h 3406539"/>
              <a:gd name="connsiteX0" fmla="*/ 46591 w 2839987"/>
              <a:gd name="connsiteY0" fmla="*/ 1453134 h 3406539"/>
              <a:gd name="connsiteX1" fmla="*/ 669058 w 2839987"/>
              <a:gd name="connsiteY1" fmla="*/ 349405 h 3406539"/>
              <a:gd name="connsiteX2" fmla="*/ 2035122 w 2839987"/>
              <a:gd name="connsiteY2" fmla="*/ 78721 h 3406539"/>
              <a:gd name="connsiteX3" fmla="*/ 2831567 w 2839987"/>
              <a:gd name="connsiteY3" fmla="*/ 1392977 h 3406539"/>
              <a:gd name="connsiteX4" fmla="*/ 1638080 w 2839987"/>
              <a:gd name="connsiteY4" fmla="*/ 2521132 h 3406539"/>
              <a:gd name="connsiteX5" fmla="*/ 1872215 w 2839987"/>
              <a:gd name="connsiteY5" fmla="*/ 3375012 h 3406539"/>
              <a:gd name="connsiteX6" fmla="*/ 46591 w 2839987"/>
              <a:gd name="connsiteY6" fmla="*/ 1453134 h 3406539"/>
              <a:gd name="connsiteX0" fmla="*/ 46591 w 2831567"/>
              <a:gd name="connsiteY0" fmla="*/ 1453134 h 3406539"/>
              <a:gd name="connsiteX1" fmla="*/ 669058 w 2831567"/>
              <a:gd name="connsiteY1" fmla="*/ 349405 h 3406539"/>
              <a:gd name="connsiteX2" fmla="*/ 2035122 w 2831567"/>
              <a:gd name="connsiteY2" fmla="*/ 78721 h 3406539"/>
              <a:gd name="connsiteX3" fmla="*/ 2831567 w 2831567"/>
              <a:gd name="connsiteY3" fmla="*/ 1392977 h 3406539"/>
              <a:gd name="connsiteX4" fmla="*/ 1638080 w 2831567"/>
              <a:gd name="connsiteY4" fmla="*/ 2521132 h 3406539"/>
              <a:gd name="connsiteX5" fmla="*/ 1872215 w 2831567"/>
              <a:gd name="connsiteY5" fmla="*/ 3375012 h 3406539"/>
              <a:gd name="connsiteX6" fmla="*/ 46591 w 2831567"/>
              <a:gd name="connsiteY6" fmla="*/ 1453134 h 3406539"/>
              <a:gd name="connsiteX0" fmla="*/ 47792 w 2832768"/>
              <a:gd name="connsiteY0" fmla="*/ 1505304 h 3458709"/>
              <a:gd name="connsiteX1" fmla="*/ 670259 w 2832768"/>
              <a:gd name="connsiteY1" fmla="*/ 401575 h 3458709"/>
              <a:gd name="connsiteX2" fmla="*/ 2144607 w 2832768"/>
              <a:gd name="connsiteY2" fmla="*/ 70733 h 3458709"/>
              <a:gd name="connsiteX3" fmla="*/ 2832768 w 2832768"/>
              <a:gd name="connsiteY3" fmla="*/ 1445147 h 3458709"/>
              <a:gd name="connsiteX4" fmla="*/ 1639281 w 2832768"/>
              <a:gd name="connsiteY4" fmla="*/ 2573302 h 3458709"/>
              <a:gd name="connsiteX5" fmla="*/ 1873416 w 2832768"/>
              <a:gd name="connsiteY5" fmla="*/ 3427182 h 3458709"/>
              <a:gd name="connsiteX6" fmla="*/ 47792 w 2832768"/>
              <a:gd name="connsiteY6" fmla="*/ 1505304 h 3458709"/>
              <a:gd name="connsiteX0" fmla="*/ 47792 w 2832768"/>
              <a:gd name="connsiteY0" fmla="*/ 1505304 h 3458709"/>
              <a:gd name="connsiteX1" fmla="*/ 670259 w 2832768"/>
              <a:gd name="connsiteY1" fmla="*/ 401575 h 3458709"/>
              <a:gd name="connsiteX2" fmla="*/ 2144607 w 2832768"/>
              <a:gd name="connsiteY2" fmla="*/ 70733 h 3458709"/>
              <a:gd name="connsiteX3" fmla="*/ 2832768 w 2832768"/>
              <a:gd name="connsiteY3" fmla="*/ 1445147 h 3458709"/>
              <a:gd name="connsiteX4" fmla="*/ 1639281 w 2832768"/>
              <a:gd name="connsiteY4" fmla="*/ 2573302 h 3458709"/>
              <a:gd name="connsiteX5" fmla="*/ 1873416 w 2832768"/>
              <a:gd name="connsiteY5" fmla="*/ 3427182 h 3458709"/>
              <a:gd name="connsiteX6" fmla="*/ 47792 w 2832768"/>
              <a:gd name="connsiteY6" fmla="*/ 1505304 h 3458709"/>
              <a:gd name="connsiteX0" fmla="*/ 45318 w 2830294"/>
              <a:gd name="connsiteY0" fmla="*/ 1453134 h 3406539"/>
              <a:gd name="connsiteX1" fmla="*/ 667785 w 2830294"/>
              <a:gd name="connsiteY1" fmla="*/ 349405 h 3406539"/>
              <a:gd name="connsiteX2" fmla="*/ 1913533 w 2830294"/>
              <a:gd name="connsiteY2" fmla="*/ 78721 h 3406539"/>
              <a:gd name="connsiteX3" fmla="*/ 2830294 w 2830294"/>
              <a:gd name="connsiteY3" fmla="*/ 1392977 h 3406539"/>
              <a:gd name="connsiteX4" fmla="*/ 1636807 w 2830294"/>
              <a:gd name="connsiteY4" fmla="*/ 2521132 h 3406539"/>
              <a:gd name="connsiteX5" fmla="*/ 1870942 w 2830294"/>
              <a:gd name="connsiteY5" fmla="*/ 3375012 h 3406539"/>
              <a:gd name="connsiteX6" fmla="*/ 45318 w 2830294"/>
              <a:gd name="connsiteY6" fmla="*/ 1453134 h 3406539"/>
              <a:gd name="connsiteX0" fmla="*/ 45318 w 2830294"/>
              <a:gd name="connsiteY0" fmla="*/ 1453134 h 3406539"/>
              <a:gd name="connsiteX1" fmla="*/ 667785 w 2830294"/>
              <a:gd name="connsiteY1" fmla="*/ 349405 h 3406539"/>
              <a:gd name="connsiteX2" fmla="*/ 1913533 w 2830294"/>
              <a:gd name="connsiteY2" fmla="*/ 78721 h 3406539"/>
              <a:gd name="connsiteX3" fmla="*/ 2830294 w 2830294"/>
              <a:gd name="connsiteY3" fmla="*/ 1392977 h 3406539"/>
              <a:gd name="connsiteX4" fmla="*/ 1636807 w 2830294"/>
              <a:gd name="connsiteY4" fmla="*/ 2521132 h 3406539"/>
              <a:gd name="connsiteX5" fmla="*/ 1870942 w 2830294"/>
              <a:gd name="connsiteY5" fmla="*/ 3375012 h 3406539"/>
              <a:gd name="connsiteX6" fmla="*/ 45318 w 2830294"/>
              <a:gd name="connsiteY6" fmla="*/ 1453134 h 3406539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2900984"/>
              <a:gd name="connsiteY0" fmla="*/ 1388087 h 3341492"/>
              <a:gd name="connsiteX1" fmla="*/ 667785 w 2900984"/>
              <a:gd name="connsiteY1" fmla="*/ 284358 h 3341492"/>
              <a:gd name="connsiteX2" fmla="*/ 1913533 w 2900984"/>
              <a:gd name="connsiteY2" fmla="*/ 13674 h 3341492"/>
              <a:gd name="connsiteX3" fmla="*/ 2671523 w 2900984"/>
              <a:gd name="connsiteY3" fmla="*/ 374623 h 3341492"/>
              <a:gd name="connsiteX4" fmla="*/ 2830294 w 2900984"/>
              <a:gd name="connsiteY4" fmla="*/ 1327930 h 3341492"/>
              <a:gd name="connsiteX5" fmla="*/ 1636807 w 2900984"/>
              <a:gd name="connsiteY5" fmla="*/ 2456085 h 3341492"/>
              <a:gd name="connsiteX6" fmla="*/ 1870942 w 2900984"/>
              <a:gd name="connsiteY6" fmla="*/ 3309965 h 3341492"/>
              <a:gd name="connsiteX7" fmla="*/ 45318 w 2900984"/>
              <a:gd name="connsiteY7" fmla="*/ 1388087 h 3341492"/>
              <a:gd name="connsiteX0" fmla="*/ 45318 w 3190674"/>
              <a:gd name="connsiteY0" fmla="*/ 1388087 h 3341492"/>
              <a:gd name="connsiteX1" fmla="*/ 667785 w 3190674"/>
              <a:gd name="connsiteY1" fmla="*/ 284358 h 3341492"/>
              <a:gd name="connsiteX2" fmla="*/ 1913533 w 3190674"/>
              <a:gd name="connsiteY2" fmla="*/ 13674 h 3341492"/>
              <a:gd name="connsiteX3" fmla="*/ 2671523 w 3190674"/>
              <a:gd name="connsiteY3" fmla="*/ 374623 h 3341492"/>
              <a:gd name="connsiteX4" fmla="*/ 3155146 w 3190674"/>
              <a:gd name="connsiteY4" fmla="*/ 1279804 h 3341492"/>
              <a:gd name="connsiteX5" fmla="*/ 1636807 w 3190674"/>
              <a:gd name="connsiteY5" fmla="*/ 2456085 h 3341492"/>
              <a:gd name="connsiteX6" fmla="*/ 1870942 w 3190674"/>
              <a:gd name="connsiteY6" fmla="*/ 3309965 h 3341492"/>
              <a:gd name="connsiteX7" fmla="*/ 45318 w 3190674"/>
              <a:gd name="connsiteY7" fmla="*/ 1388087 h 3341492"/>
              <a:gd name="connsiteX0" fmla="*/ 45318 w 2674673"/>
              <a:gd name="connsiteY0" fmla="*/ 1388087 h 3344565"/>
              <a:gd name="connsiteX1" fmla="*/ 667785 w 2674673"/>
              <a:gd name="connsiteY1" fmla="*/ 284358 h 3344565"/>
              <a:gd name="connsiteX2" fmla="*/ 1913533 w 2674673"/>
              <a:gd name="connsiteY2" fmla="*/ 13674 h 3344565"/>
              <a:gd name="connsiteX3" fmla="*/ 2671523 w 2674673"/>
              <a:gd name="connsiteY3" fmla="*/ 374623 h 3344565"/>
              <a:gd name="connsiteX4" fmla="*/ 1636807 w 2674673"/>
              <a:gd name="connsiteY4" fmla="*/ 2456085 h 3344565"/>
              <a:gd name="connsiteX5" fmla="*/ 1870942 w 2674673"/>
              <a:gd name="connsiteY5" fmla="*/ 3309965 h 3344565"/>
              <a:gd name="connsiteX6" fmla="*/ 45318 w 2674673"/>
              <a:gd name="connsiteY6" fmla="*/ 1388087 h 3344565"/>
              <a:gd name="connsiteX0" fmla="*/ 45318 w 2830346"/>
              <a:gd name="connsiteY0" fmla="*/ 1388087 h 3344565"/>
              <a:gd name="connsiteX1" fmla="*/ 667785 w 2830346"/>
              <a:gd name="connsiteY1" fmla="*/ 284358 h 3344565"/>
              <a:gd name="connsiteX2" fmla="*/ 1913533 w 2830346"/>
              <a:gd name="connsiteY2" fmla="*/ 13674 h 3344565"/>
              <a:gd name="connsiteX3" fmla="*/ 2827934 w 2830346"/>
              <a:gd name="connsiteY3" fmla="*/ 1132613 h 3344565"/>
              <a:gd name="connsiteX4" fmla="*/ 1636807 w 2830346"/>
              <a:gd name="connsiteY4" fmla="*/ 2456085 h 3344565"/>
              <a:gd name="connsiteX5" fmla="*/ 1870942 w 2830346"/>
              <a:gd name="connsiteY5" fmla="*/ 3309965 h 3344565"/>
              <a:gd name="connsiteX6" fmla="*/ 45318 w 2830346"/>
              <a:gd name="connsiteY6" fmla="*/ 1388087 h 3344565"/>
              <a:gd name="connsiteX0" fmla="*/ 54928 w 2839956"/>
              <a:gd name="connsiteY0" fmla="*/ 1413786 h 3370264"/>
              <a:gd name="connsiteX1" fmla="*/ 605205 w 2839956"/>
              <a:gd name="connsiteY1" fmla="*/ 177710 h 3370264"/>
              <a:gd name="connsiteX2" fmla="*/ 1923143 w 2839956"/>
              <a:gd name="connsiteY2" fmla="*/ 39373 h 3370264"/>
              <a:gd name="connsiteX3" fmla="*/ 2837544 w 2839956"/>
              <a:gd name="connsiteY3" fmla="*/ 1158312 h 3370264"/>
              <a:gd name="connsiteX4" fmla="*/ 1646417 w 2839956"/>
              <a:gd name="connsiteY4" fmla="*/ 2481784 h 3370264"/>
              <a:gd name="connsiteX5" fmla="*/ 1880552 w 2839956"/>
              <a:gd name="connsiteY5" fmla="*/ 3335664 h 3370264"/>
              <a:gd name="connsiteX6" fmla="*/ 54928 w 2839956"/>
              <a:gd name="connsiteY6" fmla="*/ 1413786 h 3370264"/>
              <a:gd name="connsiteX0" fmla="*/ 54928 w 2672328"/>
              <a:gd name="connsiteY0" fmla="*/ 1413786 h 3370264"/>
              <a:gd name="connsiteX1" fmla="*/ 605205 w 2672328"/>
              <a:gd name="connsiteY1" fmla="*/ 177710 h 3370264"/>
              <a:gd name="connsiteX2" fmla="*/ 1923143 w 2672328"/>
              <a:gd name="connsiteY2" fmla="*/ 39373 h 3370264"/>
              <a:gd name="connsiteX3" fmla="*/ 2669102 w 2672328"/>
              <a:gd name="connsiteY3" fmla="*/ 1675670 h 3370264"/>
              <a:gd name="connsiteX4" fmla="*/ 1646417 w 2672328"/>
              <a:gd name="connsiteY4" fmla="*/ 2481784 h 3370264"/>
              <a:gd name="connsiteX5" fmla="*/ 1880552 w 2672328"/>
              <a:gd name="connsiteY5" fmla="*/ 3335664 h 3370264"/>
              <a:gd name="connsiteX6" fmla="*/ 54928 w 2672328"/>
              <a:gd name="connsiteY6" fmla="*/ 1413786 h 3370264"/>
              <a:gd name="connsiteX0" fmla="*/ 54928 w 2677582"/>
              <a:gd name="connsiteY0" fmla="*/ 1413786 h 3370264"/>
              <a:gd name="connsiteX1" fmla="*/ 605205 w 2677582"/>
              <a:gd name="connsiteY1" fmla="*/ 177710 h 3370264"/>
              <a:gd name="connsiteX2" fmla="*/ 1923143 w 2677582"/>
              <a:gd name="connsiteY2" fmla="*/ 39373 h 3370264"/>
              <a:gd name="connsiteX3" fmla="*/ 2669102 w 2677582"/>
              <a:gd name="connsiteY3" fmla="*/ 1675670 h 3370264"/>
              <a:gd name="connsiteX4" fmla="*/ 1646417 w 2677582"/>
              <a:gd name="connsiteY4" fmla="*/ 2481784 h 3370264"/>
              <a:gd name="connsiteX5" fmla="*/ 1880552 w 2677582"/>
              <a:gd name="connsiteY5" fmla="*/ 3335664 h 3370264"/>
              <a:gd name="connsiteX6" fmla="*/ 54928 w 2677582"/>
              <a:gd name="connsiteY6" fmla="*/ 1413786 h 3370264"/>
              <a:gd name="connsiteX0" fmla="*/ 54928 w 2677582"/>
              <a:gd name="connsiteY0" fmla="*/ 1413786 h 3370264"/>
              <a:gd name="connsiteX1" fmla="*/ 605205 w 2677582"/>
              <a:gd name="connsiteY1" fmla="*/ 177710 h 3370264"/>
              <a:gd name="connsiteX2" fmla="*/ 1923143 w 2677582"/>
              <a:gd name="connsiteY2" fmla="*/ 39373 h 3370264"/>
              <a:gd name="connsiteX3" fmla="*/ 2669102 w 2677582"/>
              <a:gd name="connsiteY3" fmla="*/ 1338785 h 3370264"/>
              <a:gd name="connsiteX4" fmla="*/ 1646417 w 2677582"/>
              <a:gd name="connsiteY4" fmla="*/ 2481784 h 3370264"/>
              <a:gd name="connsiteX5" fmla="*/ 1880552 w 2677582"/>
              <a:gd name="connsiteY5" fmla="*/ 3335664 h 3370264"/>
              <a:gd name="connsiteX6" fmla="*/ 54928 w 2677582"/>
              <a:gd name="connsiteY6" fmla="*/ 1413786 h 3370264"/>
              <a:gd name="connsiteX0" fmla="*/ 54928 w 2689520"/>
              <a:gd name="connsiteY0" fmla="*/ 1413786 h 3370264"/>
              <a:gd name="connsiteX1" fmla="*/ 605205 w 2689520"/>
              <a:gd name="connsiteY1" fmla="*/ 177710 h 3370264"/>
              <a:gd name="connsiteX2" fmla="*/ 1923143 w 2689520"/>
              <a:gd name="connsiteY2" fmla="*/ 39373 h 3370264"/>
              <a:gd name="connsiteX3" fmla="*/ 2681134 w 2689520"/>
              <a:gd name="connsiteY3" fmla="*/ 1074091 h 3370264"/>
              <a:gd name="connsiteX4" fmla="*/ 1646417 w 2689520"/>
              <a:gd name="connsiteY4" fmla="*/ 2481784 h 3370264"/>
              <a:gd name="connsiteX5" fmla="*/ 1880552 w 2689520"/>
              <a:gd name="connsiteY5" fmla="*/ 3335664 h 3370264"/>
              <a:gd name="connsiteX6" fmla="*/ 54928 w 2689520"/>
              <a:gd name="connsiteY6" fmla="*/ 1413786 h 3370264"/>
              <a:gd name="connsiteX0" fmla="*/ 56393 w 2690985"/>
              <a:gd name="connsiteY0" fmla="*/ 1370100 h 3326578"/>
              <a:gd name="connsiteX1" fmla="*/ 606670 w 2690985"/>
              <a:gd name="connsiteY1" fmla="*/ 134024 h 3326578"/>
              <a:gd name="connsiteX2" fmla="*/ 2032892 w 2690985"/>
              <a:gd name="connsiteY2" fmla="*/ 67877 h 3326578"/>
              <a:gd name="connsiteX3" fmla="*/ 2682599 w 2690985"/>
              <a:gd name="connsiteY3" fmla="*/ 1030405 h 3326578"/>
              <a:gd name="connsiteX4" fmla="*/ 1647882 w 2690985"/>
              <a:gd name="connsiteY4" fmla="*/ 2438098 h 3326578"/>
              <a:gd name="connsiteX5" fmla="*/ 1882017 w 2690985"/>
              <a:gd name="connsiteY5" fmla="*/ 3291978 h 3326578"/>
              <a:gd name="connsiteX6" fmla="*/ 56393 w 2690985"/>
              <a:gd name="connsiteY6" fmla="*/ 1370100 h 3326578"/>
              <a:gd name="connsiteX0" fmla="*/ 56393 w 2690985"/>
              <a:gd name="connsiteY0" fmla="*/ 1370100 h 3326578"/>
              <a:gd name="connsiteX1" fmla="*/ 606670 w 2690985"/>
              <a:gd name="connsiteY1" fmla="*/ 134024 h 3326578"/>
              <a:gd name="connsiteX2" fmla="*/ 2032892 w 2690985"/>
              <a:gd name="connsiteY2" fmla="*/ 67877 h 3326578"/>
              <a:gd name="connsiteX3" fmla="*/ 2682599 w 2690985"/>
              <a:gd name="connsiteY3" fmla="*/ 1030405 h 3326578"/>
              <a:gd name="connsiteX4" fmla="*/ 1647882 w 2690985"/>
              <a:gd name="connsiteY4" fmla="*/ 2438098 h 3326578"/>
              <a:gd name="connsiteX5" fmla="*/ 1882017 w 2690985"/>
              <a:gd name="connsiteY5" fmla="*/ 3291978 h 3326578"/>
              <a:gd name="connsiteX6" fmla="*/ 56393 w 2690985"/>
              <a:gd name="connsiteY6" fmla="*/ 1370100 h 3326578"/>
              <a:gd name="connsiteX0" fmla="*/ 56728 w 2691320"/>
              <a:gd name="connsiteY0" fmla="*/ 1431108 h 3387586"/>
              <a:gd name="connsiteX1" fmla="*/ 607005 w 2691320"/>
              <a:gd name="connsiteY1" fmla="*/ 195032 h 3387586"/>
              <a:gd name="connsiteX2" fmla="*/ 2057290 w 2691320"/>
              <a:gd name="connsiteY2" fmla="*/ 32632 h 3387586"/>
              <a:gd name="connsiteX3" fmla="*/ 2682934 w 2691320"/>
              <a:gd name="connsiteY3" fmla="*/ 1091413 h 3387586"/>
              <a:gd name="connsiteX4" fmla="*/ 1648217 w 2691320"/>
              <a:gd name="connsiteY4" fmla="*/ 2499106 h 3387586"/>
              <a:gd name="connsiteX5" fmla="*/ 1882352 w 2691320"/>
              <a:gd name="connsiteY5" fmla="*/ 3352986 h 3387586"/>
              <a:gd name="connsiteX6" fmla="*/ 56728 w 2691320"/>
              <a:gd name="connsiteY6" fmla="*/ 1431108 h 3387586"/>
              <a:gd name="connsiteX0" fmla="*/ 56728 w 2691320"/>
              <a:gd name="connsiteY0" fmla="*/ 1457770 h 3414248"/>
              <a:gd name="connsiteX1" fmla="*/ 607005 w 2691320"/>
              <a:gd name="connsiteY1" fmla="*/ 221694 h 3414248"/>
              <a:gd name="connsiteX2" fmla="*/ 2057290 w 2691320"/>
              <a:gd name="connsiteY2" fmla="*/ 59294 h 3414248"/>
              <a:gd name="connsiteX3" fmla="*/ 2682934 w 2691320"/>
              <a:gd name="connsiteY3" fmla="*/ 1118075 h 3414248"/>
              <a:gd name="connsiteX4" fmla="*/ 1648217 w 2691320"/>
              <a:gd name="connsiteY4" fmla="*/ 2525768 h 3414248"/>
              <a:gd name="connsiteX5" fmla="*/ 1882352 w 2691320"/>
              <a:gd name="connsiteY5" fmla="*/ 3379648 h 3414248"/>
              <a:gd name="connsiteX6" fmla="*/ 56728 w 2691320"/>
              <a:gd name="connsiteY6" fmla="*/ 1457770 h 3414248"/>
              <a:gd name="connsiteX0" fmla="*/ 55572 w 2690164"/>
              <a:gd name="connsiteY0" fmla="*/ 1399723 h 3356201"/>
              <a:gd name="connsiteX1" fmla="*/ 605849 w 2690164"/>
              <a:gd name="connsiteY1" fmla="*/ 163647 h 3356201"/>
              <a:gd name="connsiteX2" fmla="*/ 1971913 w 2690164"/>
              <a:gd name="connsiteY2" fmla="*/ 85468 h 3356201"/>
              <a:gd name="connsiteX3" fmla="*/ 2681778 w 2690164"/>
              <a:gd name="connsiteY3" fmla="*/ 1060028 h 3356201"/>
              <a:gd name="connsiteX4" fmla="*/ 1647061 w 2690164"/>
              <a:gd name="connsiteY4" fmla="*/ 2467721 h 3356201"/>
              <a:gd name="connsiteX5" fmla="*/ 1881196 w 2690164"/>
              <a:gd name="connsiteY5" fmla="*/ 3321601 h 3356201"/>
              <a:gd name="connsiteX6" fmla="*/ 55572 w 2690164"/>
              <a:gd name="connsiteY6" fmla="*/ 1399723 h 3356201"/>
              <a:gd name="connsiteX0" fmla="*/ 55572 w 2690164"/>
              <a:gd name="connsiteY0" fmla="*/ 1399723 h 3356201"/>
              <a:gd name="connsiteX1" fmla="*/ 605849 w 2690164"/>
              <a:gd name="connsiteY1" fmla="*/ 163647 h 3356201"/>
              <a:gd name="connsiteX2" fmla="*/ 1971913 w 2690164"/>
              <a:gd name="connsiteY2" fmla="*/ 85468 h 3356201"/>
              <a:gd name="connsiteX3" fmla="*/ 2681778 w 2690164"/>
              <a:gd name="connsiteY3" fmla="*/ 1060028 h 3356201"/>
              <a:gd name="connsiteX4" fmla="*/ 1647061 w 2690164"/>
              <a:gd name="connsiteY4" fmla="*/ 2467721 h 3356201"/>
              <a:gd name="connsiteX5" fmla="*/ 1881196 w 2690164"/>
              <a:gd name="connsiteY5" fmla="*/ 3321601 h 3356201"/>
              <a:gd name="connsiteX6" fmla="*/ 55572 w 2690164"/>
              <a:gd name="connsiteY6" fmla="*/ 1399723 h 3356201"/>
              <a:gd name="connsiteX0" fmla="*/ 55572 w 2690164"/>
              <a:gd name="connsiteY0" fmla="*/ 1404573 h 3361051"/>
              <a:gd name="connsiteX1" fmla="*/ 605849 w 2690164"/>
              <a:gd name="connsiteY1" fmla="*/ 168497 h 3361051"/>
              <a:gd name="connsiteX2" fmla="*/ 1971913 w 2690164"/>
              <a:gd name="connsiteY2" fmla="*/ 90318 h 3361051"/>
              <a:gd name="connsiteX3" fmla="*/ 2681778 w 2690164"/>
              <a:gd name="connsiteY3" fmla="*/ 1064878 h 3361051"/>
              <a:gd name="connsiteX4" fmla="*/ 1647061 w 2690164"/>
              <a:gd name="connsiteY4" fmla="*/ 2472571 h 3361051"/>
              <a:gd name="connsiteX5" fmla="*/ 1881196 w 2690164"/>
              <a:gd name="connsiteY5" fmla="*/ 3326451 h 3361051"/>
              <a:gd name="connsiteX6" fmla="*/ 55572 w 2690164"/>
              <a:gd name="connsiteY6" fmla="*/ 1404573 h 3361051"/>
              <a:gd name="connsiteX0" fmla="*/ 55572 w 2439751"/>
              <a:gd name="connsiteY0" fmla="*/ 1404573 h 3361051"/>
              <a:gd name="connsiteX1" fmla="*/ 605849 w 2439751"/>
              <a:gd name="connsiteY1" fmla="*/ 168497 h 3361051"/>
              <a:gd name="connsiteX2" fmla="*/ 1971913 w 2439751"/>
              <a:gd name="connsiteY2" fmla="*/ 90318 h 3361051"/>
              <a:gd name="connsiteX3" fmla="*/ 2424325 w 2439751"/>
              <a:gd name="connsiteY3" fmla="*/ 1095540 h 3361051"/>
              <a:gd name="connsiteX4" fmla="*/ 1647061 w 2439751"/>
              <a:gd name="connsiteY4" fmla="*/ 2472571 h 3361051"/>
              <a:gd name="connsiteX5" fmla="*/ 1881196 w 2439751"/>
              <a:gd name="connsiteY5" fmla="*/ 3326451 h 3361051"/>
              <a:gd name="connsiteX6" fmla="*/ 55572 w 2439751"/>
              <a:gd name="connsiteY6" fmla="*/ 1404573 h 3361051"/>
              <a:gd name="connsiteX0" fmla="*/ 55572 w 2435300"/>
              <a:gd name="connsiteY0" fmla="*/ 1404573 h 3361051"/>
              <a:gd name="connsiteX1" fmla="*/ 605849 w 2435300"/>
              <a:gd name="connsiteY1" fmla="*/ 168497 h 3361051"/>
              <a:gd name="connsiteX2" fmla="*/ 1971913 w 2435300"/>
              <a:gd name="connsiteY2" fmla="*/ 90318 h 3361051"/>
              <a:gd name="connsiteX3" fmla="*/ 2424325 w 2435300"/>
              <a:gd name="connsiteY3" fmla="*/ 1095540 h 3361051"/>
              <a:gd name="connsiteX4" fmla="*/ 1647061 w 2435300"/>
              <a:gd name="connsiteY4" fmla="*/ 2472571 h 3361051"/>
              <a:gd name="connsiteX5" fmla="*/ 1881196 w 2435300"/>
              <a:gd name="connsiteY5" fmla="*/ 3326451 h 3361051"/>
              <a:gd name="connsiteX6" fmla="*/ 55572 w 2435300"/>
              <a:gd name="connsiteY6" fmla="*/ 1404573 h 3361051"/>
              <a:gd name="connsiteX0" fmla="*/ 52492 w 2432220"/>
              <a:gd name="connsiteY0" fmla="*/ 1341864 h 3298342"/>
              <a:gd name="connsiteX1" fmla="*/ 602769 w 2432220"/>
              <a:gd name="connsiteY1" fmla="*/ 105788 h 3298342"/>
              <a:gd name="connsiteX2" fmla="*/ 1729136 w 2432220"/>
              <a:gd name="connsiteY2" fmla="*/ 150256 h 3298342"/>
              <a:gd name="connsiteX3" fmla="*/ 2421245 w 2432220"/>
              <a:gd name="connsiteY3" fmla="*/ 1032831 h 3298342"/>
              <a:gd name="connsiteX4" fmla="*/ 1643981 w 2432220"/>
              <a:gd name="connsiteY4" fmla="*/ 2409862 h 3298342"/>
              <a:gd name="connsiteX5" fmla="*/ 1878116 w 2432220"/>
              <a:gd name="connsiteY5" fmla="*/ 3263742 h 3298342"/>
              <a:gd name="connsiteX6" fmla="*/ 52492 w 2432220"/>
              <a:gd name="connsiteY6" fmla="*/ 1341864 h 3298342"/>
              <a:gd name="connsiteX0" fmla="*/ 32019 w 2411747"/>
              <a:gd name="connsiteY0" fmla="*/ 1341864 h 2981037"/>
              <a:gd name="connsiteX1" fmla="*/ 582296 w 2411747"/>
              <a:gd name="connsiteY1" fmla="*/ 105788 h 2981037"/>
              <a:gd name="connsiteX2" fmla="*/ 1708663 w 2411747"/>
              <a:gd name="connsiteY2" fmla="*/ 150256 h 2981037"/>
              <a:gd name="connsiteX3" fmla="*/ 2400772 w 2411747"/>
              <a:gd name="connsiteY3" fmla="*/ 1032831 h 2981037"/>
              <a:gd name="connsiteX4" fmla="*/ 1623508 w 2411747"/>
              <a:gd name="connsiteY4" fmla="*/ 2409862 h 2981037"/>
              <a:gd name="connsiteX5" fmla="*/ 1493659 w 2411747"/>
              <a:gd name="connsiteY5" fmla="*/ 2916240 h 2981037"/>
              <a:gd name="connsiteX6" fmla="*/ 32019 w 2411747"/>
              <a:gd name="connsiteY6" fmla="*/ 1341864 h 29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1747" h="2981037">
                <a:moveTo>
                  <a:pt x="32019" y="1341864"/>
                </a:moveTo>
                <a:cubicBezTo>
                  <a:pt x="-119875" y="873455"/>
                  <a:pt x="302855" y="304389"/>
                  <a:pt x="582296" y="105788"/>
                </a:cubicBezTo>
                <a:cubicBezTo>
                  <a:pt x="861737" y="-92813"/>
                  <a:pt x="1061885" y="26927"/>
                  <a:pt x="1708663" y="150256"/>
                </a:cubicBezTo>
                <a:cubicBezTo>
                  <a:pt x="2174966" y="285616"/>
                  <a:pt x="2331483" y="697307"/>
                  <a:pt x="2400772" y="1032831"/>
                </a:cubicBezTo>
                <a:cubicBezTo>
                  <a:pt x="2511062" y="1439900"/>
                  <a:pt x="1756938" y="1920638"/>
                  <a:pt x="1623508" y="2409862"/>
                </a:cubicBezTo>
                <a:cubicBezTo>
                  <a:pt x="1490078" y="2899086"/>
                  <a:pt x="1758907" y="3094240"/>
                  <a:pt x="1493659" y="2916240"/>
                </a:cubicBezTo>
                <a:cubicBezTo>
                  <a:pt x="1228411" y="2738240"/>
                  <a:pt x="183913" y="1810273"/>
                  <a:pt x="32019" y="1341864"/>
                </a:cubicBezTo>
                <a:close/>
              </a:path>
            </a:pathLst>
          </a:custGeom>
          <a:solidFill>
            <a:srgbClr val="7030A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😱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왜 내가 신청한 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병원만 안 떠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!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36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4644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D10E7B-772C-4751-8B19-5D2970D188E1}"/>
              </a:ext>
            </a:extLst>
          </p:cNvPr>
          <p:cNvSpPr/>
          <p:nvPr/>
        </p:nvSpPr>
        <p:spPr>
          <a:xfrm>
            <a:off x="3556693" y="3301130"/>
            <a:ext cx="2911876" cy="417242"/>
          </a:xfrm>
          <a:prstGeom prst="rect">
            <a:avLst/>
          </a:prstGeom>
          <a:solidFill>
            <a:srgbClr val="B7E5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6A486D-0DF6-4998-AE4D-FBF20949245A}"/>
              </a:ext>
            </a:extLst>
          </p:cNvPr>
          <p:cNvSpPr/>
          <p:nvPr/>
        </p:nvSpPr>
        <p:spPr>
          <a:xfrm>
            <a:off x="1345354" y="2228668"/>
            <a:ext cx="9199427" cy="2684229"/>
          </a:xfrm>
          <a:prstGeom prst="rect">
            <a:avLst/>
          </a:prstGeom>
          <a:noFill/>
          <a:ln w="38100" cap="flat" cmpd="sng" algn="ctr">
            <a:solidFill>
              <a:srgbClr val="0F283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😉  </a:t>
            </a:r>
            <a:r>
              <a:rPr lang="ko-KR" altLang="en-US" dirty="0">
                <a:solidFill>
                  <a:srgbClr val="4A94B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코로나</a:t>
            </a:r>
            <a:r>
              <a:rPr lang="en-US" altLang="ko-KR" dirty="0">
                <a:solidFill>
                  <a:srgbClr val="4A94B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19 </a:t>
            </a:r>
            <a:r>
              <a:rPr lang="ko-KR" altLang="en-US" dirty="0">
                <a:solidFill>
                  <a:srgbClr val="4A94B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 백신의 원활한 예약 신청 등 </a:t>
            </a:r>
            <a:endParaRPr lang="en-US" altLang="ko-KR" dirty="0">
              <a:solidFill>
                <a:srgbClr val="4A94B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rgbClr val="4A94B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코로나 백신 관련 공공문제 해결을 위한  시스템 개발 </a:t>
            </a:r>
            <a:endParaRPr lang="en-US" altLang="ko-KR" dirty="0">
              <a:solidFill>
                <a:srgbClr val="4A94B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800" dirty="0"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웹 </a:t>
            </a:r>
            <a:r>
              <a:rPr lang="ko-KR" altLang="en-US" sz="1800" dirty="0" err="1"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스크래핑을</a:t>
            </a:r>
            <a:r>
              <a:rPr lang="ko-KR" altLang="en-US" sz="1800" dirty="0"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활용하여 신청 성공 확률이 높은 병원과 시간대 선택을 도와주는 시스템</a:t>
            </a:r>
            <a:endParaRPr lang="en-US" altLang="ko-KR" sz="180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457200" lvl="1" indent="0" algn="ctr">
              <a:buNone/>
            </a:pPr>
            <a:endParaRPr lang="en-US" altLang="ko-KR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60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 분담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A88849A-E112-4797-9F87-2078668F5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51814" y="1509344"/>
            <a:ext cx="6286869" cy="245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2EBAC3-ED6C-42D2-B2B1-B6F8BBA9E14C}"/>
              </a:ext>
            </a:extLst>
          </p:cNvPr>
          <p:cNvSpPr/>
          <p:nvPr/>
        </p:nvSpPr>
        <p:spPr>
          <a:xfrm>
            <a:off x="1281419" y="4314695"/>
            <a:ext cx="2661473" cy="360000"/>
          </a:xfrm>
          <a:prstGeom prst="rect">
            <a:avLst/>
          </a:prstGeom>
          <a:solidFill>
            <a:srgbClr val="9ACE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하윤주</a:t>
            </a:r>
            <a:r>
              <a:rPr lang="en-US" altLang="ko-KR" sz="160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(PM)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14FF7A-342A-4E1C-B9E2-892407EC4242}"/>
              </a:ext>
            </a:extLst>
          </p:cNvPr>
          <p:cNvSpPr/>
          <p:nvPr/>
        </p:nvSpPr>
        <p:spPr>
          <a:xfrm>
            <a:off x="4733073" y="4314695"/>
            <a:ext cx="2661473" cy="360000"/>
          </a:xfrm>
          <a:prstGeom prst="rect">
            <a:avLst/>
          </a:prstGeom>
          <a:solidFill>
            <a:srgbClr val="9ACE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김한나</a:t>
            </a:r>
            <a:endParaRPr lang="en-US" altLang="ko-KR" sz="160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0DDD14-30A6-43E0-91FA-3A32FF7DC56F}"/>
              </a:ext>
            </a:extLst>
          </p:cNvPr>
          <p:cNvSpPr/>
          <p:nvPr/>
        </p:nvSpPr>
        <p:spPr>
          <a:xfrm>
            <a:off x="8184727" y="4314695"/>
            <a:ext cx="2661473" cy="360000"/>
          </a:xfrm>
          <a:prstGeom prst="rect">
            <a:avLst/>
          </a:prstGeom>
          <a:solidFill>
            <a:srgbClr val="9ACE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김영선</a:t>
            </a:r>
            <a:endParaRPr lang="en-US" altLang="ko-KR" sz="160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27E4EF-2A18-48F0-8F33-390FC1D9F8AE}"/>
              </a:ext>
            </a:extLst>
          </p:cNvPr>
          <p:cNvSpPr/>
          <p:nvPr/>
        </p:nvSpPr>
        <p:spPr>
          <a:xfrm>
            <a:off x="8153732" y="4344216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3839D9-5D41-40E3-BCEC-83E4CB4FF54E}"/>
              </a:ext>
            </a:extLst>
          </p:cNvPr>
          <p:cNvSpPr txBox="1"/>
          <p:nvPr/>
        </p:nvSpPr>
        <p:spPr>
          <a:xfrm>
            <a:off x="1281419" y="4674695"/>
            <a:ext cx="2803973" cy="1332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 백신 데이터 수집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수집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dirty="0" err="1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스크래핑을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통한 수집 코드 작성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추출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html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파싱 코드 유지보수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csv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DB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저장하여 분석 및 시각화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빌드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파이썬 패키지로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exe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파일 생성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0CBDB3-D5D1-44AB-9B56-D2540C0C5F11}"/>
              </a:ext>
            </a:extLst>
          </p:cNvPr>
          <p:cNvSpPr txBox="1"/>
          <p:nvPr/>
        </p:nvSpPr>
        <p:spPr>
          <a:xfrm>
            <a:off x="4733073" y="4674695"/>
            <a:ext cx="2682145" cy="1078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 백신 데이터 수집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수집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dirty="0" err="1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스크래핑을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통한 수집 코드 유지보수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추출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html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파싱 코드 작성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문서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최종 발표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PPT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작성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3E1F74-CC21-4DE5-9FB8-87E5D6CA516C}"/>
              </a:ext>
            </a:extLst>
          </p:cNvPr>
          <p:cNvSpPr txBox="1"/>
          <p:nvPr/>
        </p:nvSpPr>
        <p:spPr>
          <a:xfrm>
            <a:off x="8153732" y="4674695"/>
            <a:ext cx="2422458" cy="1078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잔여 백신 데이터 수집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UI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adobe </a:t>
            </a:r>
            <a:r>
              <a:rPr lang="en-US" altLang="ko-KR" sz="1100" dirty="0" err="1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xd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UI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구성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UI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구성대로 화면 구현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문서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중간 발표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PPT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작성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일정관리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12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9EE989A-8E19-494B-9F7B-5927BEC50B15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협업 도구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298387" y="4507240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D68C5E-EDA4-4C36-A95B-07A9A4A02226}"/>
              </a:ext>
            </a:extLst>
          </p:cNvPr>
          <p:cNvGrpSpPr/>
          <p:nvPr/>
        </p:nvGrpSpPr>
        <p:grpSpPr>
          <a:xfrm>
            <a:off x="1382725" y="1893138"/>
            <a:ext cx="3000652" cy="3453413"/>
            <a:chOff x="1331647" y="1756108"/>
            <a:chExt cx="4328278" cy="37036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BD650F-C747-4CEB-AF04-2B1D02A3783A}"/>
                </a:ext>
              </a:extLst>
            </p:cNvPr>
            <p:cNvSpPr/>
            <p:nvPr/>
          </p:nvSpPr>
          <p:spPr>
            <a:xfrm>
              <a:off x="1378731" y="1965792"/>
              <a:ext cx="4258100" cy="463304"/>
            </a:xfrm>
            <a:prstGeom prst="rect">
              <a:avLst/>
            </a:prstGeom>
            <a:solidFill>
              <a:srgbClr val="9ACE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일정</a:t>
              </a:r>
              <a:r>
                <a:rPr lang="en-US" altLang="ko-KR" sz="140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40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및 의견 공유</a:t>
              </a:r>
              <a:r>
                <a:rPr lang="en-US" altLang="ko-KR" sz="140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체크리스트</a:t>
              </a:r>
              <a:endParaRPr lang="en-US" altLang="ko-KR" sz="140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0F78B4E-90C8-4238-8926-71EAC26A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647" y="1756108"/>
              <a:ext cx="1034580" cy="664915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CFDDCE-459A-45E2-8D9F-9C571A87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355" y="2470548"/>
              <a:ext cx="4314570" cy="2989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35C4A8D-D543-449B-BF11-0ADD3E25F926}"/>
              </a:ext>
            </a:extLst>
          </p:cNvPr>
          <p:cNvSpPr txBox="1"/>
          <p:nvPr/>
        </p:nvSpPr>
        <p:spPr>
          <a:xfrm>
            <a:off x="4114391" y="5404046"/>
            <a:ext cx="388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https://github.com/YJuu/2021.08_Python-RestVaccine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9CC7EC-80BF-43A4-87B6-4ABD244D8C08}"/>
              </a:ext>
            </a:extLst>
          </p:cNvPr>
          <p:cNvGrpSpPr/>
          <p:nvPr/>
        </p:nvGrpSpPr>
        <p:grpSpPr>
          <a:xfrm>
            <a:off x="7730698" y="1828390"/>
            <a:ext cx="2988000" cy="3527744"/>
            <a:chOff x="7730698" y="1828390"/>
            <a:chExt cx="2988000" cy="352774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ACC58D1-F263-4C3D-873E-77000F68AA44}"/>
                </a:ext>
              </a:extLst>
            </p:cNvPr>
            <p:cNvGrpSpPr/>
            <p:nvPr/>
          </p:nvGrpSpPr>
          <p:grpSpPr>
            <a:xfrm>
              <a:off x="7730698" y="1828390"/>
              <a:ext cx="2952000" cy="684738"/>
              <a:chOff x="6307603" y="1612936"/>
              <a:chExt cx="4398774" cy="74805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7A7E732-5FD3-493F-BF04-6C1DEA47D5A6}"/>
                  </a:ext>
                </a:extLst>
              </p:cNvPr>
              <p:cNvSpPr/>
              <p:nvPr/>
            </p:nvSpPr>
            <p:spPr>
              <a:xfrm>
                <a:off x="6307603" y="1881675"/>
                <a:ext cx="4398774" cy="471947"/>
              </a:xfrm>
              <a:prstGeom prst="rect">
                <a:avLst/>
              </a:prstGeom>
              <a:solidFill>
                <a:srgbClr val="9ACEF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400" dirty="0">
                    <a:solidFill>
                      <a:prstClr val="white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파일공유 및 회의 진행</a:t>
                </a:r>
                <a:endParaRPr lang="en-US" altLang="ko-KR" sz="140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02181F5-AE34-4403-BD9A-702EA3430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7603" y="1612936"/>
                <a:ext cx="1034581" cy="748056"/>
              </a:xfrm>
              <a:prstGeom prst="rect">
                <a:avLst/>
              </a:prstGeo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</p:pic>
        </p:grpSp>
        <p:pic>
          <p:nvPicPr>
            <p:cNvPr id="10" name="그림 9" descr="텍스트, 전자기기, 검은색, 스크린샷이(가) 표시된 사진&#10;&#10;자동 생성된 설명">
              <a:extLst>
                <a:ext uri="{FF2B5EF4-FFF2-40B4-BE49-F238E27FC236}">
                  <a16:creationId xmlns:a16="http://schemas.microsoft.com/office/drawing/2014/main" id="{48231485-394D-4443-AE80-D07BD40A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698" y="2584558"/>
              <a:ext cx="2988000" cy="277157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C67C8D-CE46-4AD6-8BF5-81865B825B3F}"/>
              </a:ext>
            </a:extLst>
          </p:cNvPr>
          <p:cNvGrpSpPr/>
          <p:nvPr/>
        </p:nvGrpSpPr>
        <p:grpSpPr>
          <a:xfrm>
            <a:off x="4544147" y="1893138"/>
            <a:ext cx="3046369" cy="3453413"/>
            <a:chOff x="4544147" y="1893138"/>
            <a:chExt cx="3046369" cy="3453413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696CD95-01F8-4D61-A159-23766A463B10}"/>
                </a:ext>
              </a:extLst>
            </p:cNvPr>
            <p:cNvGrpSpPr/>
            <p:nvPr/>
          </p:nvGrpSpPr>
          <p:grpSpPr>
            <a:xfrm>
              <a:off x="4544147" y="1893138"/>
              <a:ext cx="3000331" cy="624388"/>
              <a:chOff x="4111333" y="2006352"/>
              <a:chExt cx="3000331" cy="624388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E3D1C3-35C0-415A-BD58-6884C4FB09FD}"/>
                  </a:ext>
                </a:extLst>
              </p:cNvPr>
              <p:cNvSpPr/>
              <p:nvPr/>
            </p:nvSpPr>
            <p:spPr>
              <a:xfrm>
                <a:off x="4159664" y="2193967"/>
                <a:ext cx="2952000" cy="432000"/>
              </a:xfrm>
              <a:prstGeom prst="rect">
                <a:avLst/>
              </a:prstGeom>
              <a:solidFill>
                <a:srgbClr val="9ACEF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400" dirty="0">
                    <a:solidFill>
                      <a:prstClr val="white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파이참과 연동하여 버전관리</a:t>
                </a:r>
                <a:endParaRPr lang="en-US" altLang="ko-KR" sz="140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41A0C86C-BE59-4637-BAB3-8F5B9D9FC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1333" y="2006352"/>
                <a:ext cx="717240" cy="624388"/>
              </a:xfrm>
              <a:prstGeom prst="rect">
                <a:avLst/>
              </a:prstGeo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</p:pic>
        </p:grpSp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98DBC7CF-DC89-4662-AF4A-D9A7F3CB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1482" y="2576101"/>
              <a:ext cx="2989034" cy="27704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7797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01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2000" i="1" kern="0" dirty="0">
                <a:ln w="3175">
                  <a:noFill/>
                </a:ln>
                <a:solidFill>
                  <a:srgbClr val="0F283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및 추출</a:t>
            </a:r>
            <a:endParaRPr lang="en-US" altLang="ko-KR" sz="300" kern="0" dirty="0">
              <a:solidFill>
                <a:srgbClr val="0F283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5FE4DC-B937-460B-8040-BA79487F4EA6}"/>
              </a:ext>
            </a:extLst>
          </p:cNvPr>
          <p:cNvSpPr/>
          <p:nvPr/>
        </p:nvSpPr>
        <p:spPr>
          <a:xfrm>
            <a:off x="8185173" y="4620454"/>
            <a:ext cx="266147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00022D-2A01-43AA-BDD2-CE6CA858CD88}"/>
              </a:ext>
            </a:extLst>
          </p:cNvPr>
          <p:cNvGrpSpPr/>
          <p:nvPr/>
        </p:nvGrpSpPr>
        <p:grpSpPr>
          <a:xfrm>
            <a:off x="258708" y="233265"/>
            <a:ext cx="593888" cy="593888"/>
            <a:chOff x="258708" y="233265"/>
            <a:chExt cx="593888" cy="59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52E70A-C734-4F7A-997F-F5225D9AB9AA}"/>
                </a:ext>
              </a:extLst>
            </p:cNvPr>
            <p:cNvSpPr/>
            <p:nvPr/>
          </p:nvSpPr>
          <p:spPr>
            <a:xfrm>
              <a:off x="258708" y="233265"/>
              <a:ext cx="593888" cy="593888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01</a:t>
              </a:r>
              <a:endParaRPr lang="ko-KR" altLang="en-US" sz="3200" b="1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A20634-179C-46AD-AAF4-37B8BAE9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68" y="274563"/>
              <a:ext cx="495768" cy="5112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C1C5C5-CE14-4F48-86F2-62185BB8851C}"/>
              </a:ext>
            </a:extLst>
          </p:cNvPr>
          <p:cNvSpPr txBox="1"/>
          <p:nvPr/>
        </p:nvSpPr>
        <p:spPr>
          <a:xfrm>
            <a:off x="1355850" y="1126273"/>
            <a:ext cx="52851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chemeClr val="tx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네이버 잔여백신 사이트 로드 및 캡쳐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200" dirty="0">
              <a:solidFill>
                <a:schemeClr val="tx2">
                  <a:lumMod val="60000"/>
                  <a:lumOff val="4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A3238-0CC1-47CD-9AD7-B59DDCBCD950}"/>
              </a:ext>
            </a:extLst>
          </p:cNvPr>
          <p:cNvSpPr txBox="1"/>
          <p:nvPr/>
        </p:nvSpPr>
        <p:spPr>
          <a:xfrm>
            <a:off x="1007281" y="1813591"/>
            <a:ext cx="53056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 자동화 수행을 위한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Selenium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프레임워크 사용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8EAC72-BA9F-4337-A1C2-E26942B1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09" y="2681854"/>
            <a:ext cx="3615682" cy="2937466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612E9-427D-4F9C-94E7-CE39E823117E}"/>
              </a:ext>
            </a:extLst>
          </p:cNvPr>
          <p:cNvSpPr txBox="1"/>
          <p:nvPr/>
        </p:nvSpPr>
        <p:spPr>
          <a:xfrm>
            <a:off x="6352030" y="1835095"/>
            <a:ext cx="4893028" cy="787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Selenium.Webdriver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b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 위치 기준 페이지 로드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잔여백신 현황 확인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EB5DF3-50E7-490C-A649-1B79C2A10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762" y="2268586"/>
            <a:ext cx="4280729" cy="2327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8A84B8-0985-4A51-AA3B-CC12EA0C9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592" y="4783626"/>
            <a:ext cx="4280729" cy="1004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2041C2-6FA6-4B99-A5C3-612AC833C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23" y="5027043"/>
            <a:ext cx="592277" cy="59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3877</TotalTime>
  <Words>1773</Words>
  <Application>Microsoft Office PowerPoint</Application>
  <PresentationFormat>와이드스크린</PresentationFormat>
  <Paragraphs>378</Paragraphs>
  <Slides>49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경기천년제목 Medium</vt:lpstr>
      <vt:lpstr>맑은 고딕</vt:lpstr>
      <vt:lpstr>Arial</vt:lpstr>
      <vt:lpstr>Wingdings</vt:lpstr>
      <vt:lpstr>경기천년바탕 Regular</vt:lpstr>
      <vt:lpstr>경기천년바탕 Bold</vt:lpstr>
      <vt:lpstr>경기천년제목 Bold</vt:lpstr>
      <vt:lpstr>경기천년제목 Light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하 윤주</cp:lastModifiedBy>
  <cp:revision>86</cp:revision>
  <dcterms:created xsi:type="dcterms:W3CDTF">2021-07-20T03:00:32Z</dcterms:created>
  <dcterms:modified xsi:type="dcterms:W3CDTF">2021-08-29T20:08:44Z</dcterms:modified>
</cp:coreProperties>
</file>